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0"/>
  </p:notesMasterIdLst>
  <p:sldIdLst>
    <p:sldId id="256" r:id="rId2"/>
    <p:sldId id="261" r:id="rId3"/>
    <p:sldId id="271" r:id="rId4"/>
    <p:sldId id="282" r:id="rId5"/>
    <p:sldId id="275" r:id="rId6"/>
    <p:sldId id="270" r:id="rId7"/>
    <p:sldId id="272" r:id="rId8"/>
    <p:sldId id="273" r:id="rId9"/>
    <p:sldId id="277" r:id="rId10"/>
    <p:sldId id="279" r:id="rId11"/>
    <p:sldId id="281" r:id="rId12"/>
    <p:sldId id="257" r:id="rId13"/>
    <p:sldId id="274" r:id="rId14"/>
    <p:sldId id="258" r:id="rId15"/>
    <p:sldId id="283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447" autoAdjust="0"/>
  </p:normalViewPr>
  <p:slideViewPr>
    <p:cSldViewPr>
      <p:cViewPr varScale="1">
        <p:scale>
          <a:sx n="86" d="100"/>
          <a:sy n="86" d="100"/>
        </p:scale>
        <p:origin x="-8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C8773-8DC0-4F3B-8A2E-05ABE3FF06B6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2D8A9C-133D-411B-AC03-E240BF40F3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AFFD37-5E6D-40C3-B349-3097FBBC2815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F5F1-7A16-4087-999A-65DFF8C332C1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6779-AD3B-473A-9414-6E64A0A368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DF74-E005-426B-BD39-CF1F7F06059A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805CC-F189-426B-B4E0-D25B6CDA48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747A-9268-4BD6-A778-99D203C139B2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2457-BF7B-4B44-9C78-390A07103B6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A7EB-4FEC-44DF-ACB9-A4E2FCB62FEF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3E7DA-733D-4B49-B345-C7DD84BFB0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5E0A-1A95-4A7F-9BFF-D09945320234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7852B-3333-4DCF-9B24-14C0502719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A5BD-B8DA-4855-93FA-7CBE68FDDD24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09E2-0438-4C4E-B45B-DFF7BED81D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A594-C9F6-4D1A-B667-BE4539E2A035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6EDF6-CD3D-419A-A242-725F6D58A8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175C-47D0-475D-BD26-FB97B9696020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8C105-DDFF-4BBC-B8AD-4153EDEBD0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69E3-51A9-4941-A886-CA1E447885C2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7E9BE-7179-4642-9D54-969FA44472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BB64-48BB-444E-9338-FDC152A1983C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584A8-FC54-4F6F-8094-E3449870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95D5-D1D7-4AC8-9B84-E5183EA92D95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14DB-2EE5-4460-8E2B-08D5F94F65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005BC-ABAA-42F2-9467-4E2CED5E9392}" type="datetimeFigureOut">
              <a:rPr lang="fr-FR"/>
              <a:pPr>
                <a:defRPr/>
              </a:pPr>
              <a:t>01/05/2015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0E71F2-D2B7-4BDB-A00D-5A01E9BB3F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issud130.org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ctrTitle"/>
          </p:nvPr>
        </p:nvSpPr>
        <p:spPr>
          <a:xfrm>
            <a:off x="755650" y="2276475"/>
            <a:ext cx="7772400" cy="1470025"/>
          </a:xfrm>
        </p:spPr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Annonces et Agenda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dirty="0" smtClean="0"/>
              <a:t>Sabbat 02 Mai 2015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Réunion de Prière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thème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Une Alliance sur de nouvelles Bases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Animée par l’Ancien Manuella GUSTAVE-DIT-DUFLO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mercredi 06 Mai de 19h à 20h à Paris-Sud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Cercle d’Etudes Prophétiques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thème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La 5</a:t>
            </a:r>
            <a:r>
              <a:rPr lang="fr-FR" b="1" baseline="30000" dirty="0" smtClean="0"/>
              <a:t>ème</a:t>
            </a:r>
            <a:r>
              <a:rPr lang="fr-FR" b="1" dirty="0" smtClean="0"/>
              <a:t> et 6</a:t>
            </a:r>
            <a:r>
              <a:rPr lang="fr-FR" b="1" baseline="30000" dirty="0" smtClean="0"/>
              <a:t>ème</a:t>
            </a:r>
            <a:r>
              <a:rPr lang="fr-FR" b="1" dirty="0" smtClean="0"/>
              <a:t> Trompette, Etude d’Apocalypse Chapitre 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Animée par le Pasteur Charly RESON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jeudi 07 Mai 2015 de 19h à 20h30 à Paris-Sud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L’Assemblée Spirituelle de Dreux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Ce temps de rassemblement Fédéral est important pour la Vie de notre Fédération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Il aura lieux le samedi </a:t>
            </a:r>
            <a:r>
              <a:rPr lang="fr-FR" b="1" dirty="0" smtClean="0"/>
              <a:t>09 mai 2015 à 9h30 à Dreux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Un bus sera mis à disposition au 130 Bd de l’hôpital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Départ sera à </a:t>
            </a:r>
            <a:r>
              <a:rPr lang="fr-FR" b="1" dirty="0" smtClean="0"/>
              <a:t>8h00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La participation est de </a:t>
            </a:r>
            <a:r>
              <a:rPr lang="fr-FR" b="1" dirty="0" smtClean="0"/>
              <a:t>10 euros </a:t>
            </a:r>
            <a:r>
              <a:rPr lang="fr-FR" dirty="0" smtClean="0"/>
              <a:t>par personne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46038"/>
            <a:ext cx="6119813" cy="661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Rappel des 100 jours de Prière Mondiale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Du 25 Mars au 11 Juillet 2015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Thème : « </a:t>
            </a:r>
            <a:r>
              <a:rPr lang="fr-FR" b="1" dirty="0" smtClean="0"/>
              <a:t>L‘Effusion de l’Esprit Saint Sur Notre Eglise Mondiale</a:t>
            </a:r>
            <a:r>
              <a:rPr lang="fr-FR" dirty="0" smtClean="0"/>
              <a:t> »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100-Jours-de-priè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5938"/>
            <a:ext cx="9134475" cy="58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Newsletter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Connaitre les Activités de notre Communauté, c’est important n’est-ce pas 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Vous y avez pensé 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Communication et multimédia l’ont fait 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rgbClr val="FF0000"/>
                </a:solidFill>
              </a:rPr>
              <a:t>Abonnez-vous à la newsletter en vous inscrivant sur le site de www.parissud130.org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750" y="20605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Pour consulter les Annonces :</a:t>
            </a:r>
            <a:br>
              <a:rPr lang="fr-FR" dirty="0" smtClean="0"/>
            </a:br>
            <a:r>
              <a:rPr lang="fr-FR" dirty="0" smtClean="0">
                <a:hlinkClick r:id="rId2"/>
              </a:rPr>
              <a:t>www.parissud130.org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Rubrique </a:t>
            </a:r>
            <a:r>
              <a:rPr lang="fr-FR" dirty="0" smtClean="0">
                <a:solidFill>
                  <a:srgbClr val="0070C0"/>
                </a:solidFill>
              </a:rPr>
              <a:t>Agenda</a:t>
            </a:r>
            <a:br>
              <a:rPr lang="fr-FR" dirty="0" smtClean="0">
                <a:solidFill>
                  <a:srgbClr val="0070C0"/>
                </a:solidFill>
              </a:rPr>
            </a:b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5200" b="1" dirty="0" smtClean="0"/>
              <a:t>Pour envoyer vos annonces , jusqu’à mercredi 20h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700" u="sng" dirty="0" smtClean="0">
                <a:solidFill>
                  <a:srgbClr val="0070C0"/>
                </a:solidFill>
              </a:rPr>
              <a:t>annonces@parissud130.org</a:t>
            </a:r>
            <a:endParaRPr lang="fr-FR" sz="47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1692275" y="4724400"/>
            <a:ext cx="5514975" cy="642938"/>
          </a:xfrm>
        </p:spPr>
        <p:txBody>
          <a:bodyPr/>
          <a:lstStyle/>
          <a:p>
            <a:pPr algn="ctr"/>
            <a:r>
              <a:rPr lang="fr-FR" sz="4400" smtClean="0"/>
              <a:t>BON SABBAT</a:t>
            </a:r>
          </a:p>
        </p:txBody>
      </p:sp>
      <p:pic>
        <p:nvPicPr>
          <p:cNvPr id="31746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" r="18"/>
          <a:stretch>
            <a:fillRect/>
          </a:stretch>
        </p:blipFill>
        <p:spPr/>
      </p:pic>
      <p:sp>
        <p:nvSpPr>
          <p:cNvPr id="31747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Moment de Jeûne et de Prière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thème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 A-t-on Vraiment Besoin de se Réconcilier 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Animé par l’Ancien Richard ROCHEMONT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Il se tiendra à l’issue du cours des animateurs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Réunion d’Edification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thème : La fête du Jubilé et l’Evangile  Eternel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Animé par le Pasteur Charly RESON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Cet après-midi à 15h30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Veillée de Prière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thème : Moment de désintoxication Spirituelle, Espérance, Nouveau Départ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Animé par Cyrille AKPAGAN de 19h à 7h du matin à l’Eglise des Adventistes des Frères Roumains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Chambre Haute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Moment de Prière, de Louange et de Méditation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dimanche 03 Mai 2015 de 17 à 19h à Paris Sud 130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Formation de Gestion Chrétienne de la Vie Familiale et du Couple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thème : «</a:t>
            </a:r>
            <a:r>
              <a:rPr lang="fr-FR" b="1" dirty="0" smtClean="0"/>
              <a:t> L’Essentiel pour Etre Heureux Ensemble</a:t>
            </a:r>
            <a:r>
              <a:rPr lang="fr-FR" dirty="0" smtClean="0"/>
              <a:t> 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Ce séminaire sera animé par Francine MONDER-BLATHASE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du 03 au 07 Mai 2015 à la maison de l’Espérance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Dimanche 18h-19h30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Lundi, mardi, jeudi 19h30-21h00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 descr="Affichage de gcv_epehe_fmb_800x400.jpg en cours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21508" name="Picture 4" descr="gcv_epehe_fmb_800x5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68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gcv_epehe_fmb_light_800x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>
                <a:solidFill>
                  <a:srgbClr val="FF0000"/>
                </a:solidFill>
              </a:rPr>
              <a:t>Cercle d’Etudes Bibliques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Thème 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/>
              <a:t>La Loi de Dieu dans l’Ancien Testament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Animée par l’Ancien Viviane BILAN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Le lundi 04 Mai 2015 à 18h et 19h à Paris-Sud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362</Words>
  <Application>Microsoft Office PowerPoint</Application>
  <PresentationFormat>Affichage à l'écran (4:3)</PresentationFormat>
  <Paragraphs>60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Calibri</vt:lpstr>
      <vt:lpstr>Arial</vt:lpstr>
      <vt:lpstr>Thème Office</vt:lpstr>
      <vt:lpstr>Annonces et Agenda</vt:lpstr>
      <vt:lpstr>Moment de Jeûne et de Prière</vt:lpstr>
      <vt:lpstr>Réunion d’Edification</vt:lpstr>
      <vt:lpstr>Veillée de Prière</vt:lpstr>
      <vt:lpstr>Chambre Haute</vt:lpstr>
      <vt:lpstr>Formation de Gestion Chrétienne de la Vie Familiale et du Couple</vt:lpstr>
      <vt:lpstr>Diapositive 7</vt:lpstr>
      <vt:lpstr>Diapositive 8</vt:lpstr>
      <vt:lpstr>Cercle d’Etudes Bibliques</vt:lpstr>
      <vt:lpstr>Réunion de Prière</vt:lpstr>
      <vt:lpstr>Cercle d’Etudes Prophétiques</vt:lpstr>
      <vt:lpstr>L’Assemblée Spirituelle de Dreux</vt:lpstr>
      <vt:lpstr>Diapositive 13</vt:lpstr>
      <vt:lpstr>Rappel des 100 jours de Prière Mondiale</vt:lpstr>
      <vt:lpstr>Diapositive 15</vt:lpstr>
      <vt:lpstr>Newsletter</vt:lpstr>
      <vt:lpstr>Pour consulter les Annonces : www.parissud130.org Rubrique Agenda </vt:lpstr>
      <vt:lpstr>BON SABBAT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Annonces et Agenda</dc:title>
  <dc:creator>Hélène</dc:creator>
  <cp:lastModifiedBy>SH</cp:lastModifiedBy>
  <cp:revision>51</cp:revision>
  <dcterms:created xsi:type="dcterms:W3CDTF">2015-04-27T19:42:15Z</dcterms:created>
  <dcterms:modified xsi:type="dcterms:W3CDTF">2015-05-01T19:16:51Z</dcterms:modified>
</cp:coreProperties>
</file>