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C44CE-484D-4BAB-8279-505BC4C5AFA7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08FD9-68B2-446D-8780-BA370D360E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A.STAT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53524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J.montag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B.te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.Tor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.Ju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.jam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.pie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.Stat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-15205"/>
            <a:ext cx="5429288" cy="6873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.Stat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.Montagn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 </cp:lastModifiedBy>
  <cp:revision>3</cp:revision>
  <dcterms:created xsi:type="dcterms:W3CDTF">2016-06-13T20:17:38Z</dcterms:created>
  <dcterms:modified xsi:type="dcterms:W3CDTF">2016-06-13T20:33:47Z</dcterms:modified>
</cp:coreProperties>
</file>