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BD6B-75F2-4B2D-B387-AA4E79C634C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6003-85BD-48EA-8607-DEB03108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BD6B-75F2-4B2D-B387-AA4E79C634C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6003-85BD-48EA-8607-DEB03108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BD6B-75F2-4B2D-B387-AA4E79C634C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6003-85BD-48EA-8607-DEB03108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BD6B-75F2-4B2D-B387-AA4E79C634C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6003-85BD-48EA-8607-DEB03108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BD6B-75F2-4B2D-B387-AA4E79C634C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6003-85BD-48EA-8607-DEB03108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BD6B-75F2-4B2D-B387-AA4E79C634C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6003-85BD-48EA-8607-DEB03108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BD6B-75F2-4B2D-B387-AA4E79C634C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6003-85BD-48EA-8607-DEB03108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BD6B-75F2-4B2D-B387-AA4E79C634C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6003-85BD-48EA-8607-DEB03108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BD6B-75F2-4B2D-B387-AA4E79C634C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6003-85BD-48EA-8607-DEB03108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BD6B-75F2-4B2D-B387-AA4E79C634C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6003-85BD-48EA-8607-DEB03108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BD6B-75F2-4B2D-B387-AA4E79C634C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6003-85BD-48EA-8607-DEB03108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EBD6B-75F2-4B2D-B387-AA4E79C634C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6003-85BD-48EA-8607-DEB03108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babylone22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5715008" y="5786454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Babylone 530 av J.C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57752" y="3357562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Vladimir Script" pitchFamily="66" charset="0"/>
              </a:rPr>
              <a:t>Les</a:t>
            </a:r>
            <a:r>
              <a:rPr lang="fr-FR" sz="4000" b="1" dirty="0" smtClean="0">
                <a:solidFill>
                  <a:srgbClr val="00B0F0"/>
                </a:solidFill>
                <a:latin typeface="Vladimir Script" pitchFamily="66" charset="0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Vladimir Script" pitchFamily="66" charset="0"/>
              </a:rPr>
              <a:t>incorruptibles…</a:t>
            </a:r>
            <a:r>
              <a:rPr lang="fr-FR" sz="4000" b="1" dirty="0" smtClean="0">
                <a:solidFill>
                  <a:srgbClr val="00B0F0"/>
                </a:solidFill>
                <a:latin typeface="Vladimir Script" pitchFamily="66" charset="0"/>
              </a:rPr>
              <a:t> </a:t>
            </a:r>
            <a:endParaRPr lang="fr-FR" sz="4000" b="1" dirty="0">
              <a:solidFill>
                <a:srgbClr val="00B0F0"/>
              </a:solidFill>
              <a:latin typeface="Vladimir Script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2844" y="428604"/>
            <a:ext cx="457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  <a:latin typeface="Vladimir Script" pitchFamily="66" charset="0"/>
              </a:rPr>
              <a:t>Trois jours à Babylone</a:t>
            </a:r>
            <a:endParaRPr lang="fr-FR" sz="4400" b="1" dirty="0">
              <a:solidFill>
                <a:srgbClr val="FF0000"/>
              </a:solidFill>
              <a:latin typeface="Vladimir Script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ob_008bc4_jardins-suspendus-de-babylo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428596" y="28572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Wide Latin" pitchFamily="18" charset="0"/>
              </a:rPr>
              <a:t>Scène 1° :</a:t>
            </a:r>
          </a:p>
          <a:p>
            <a:r>
              <a:rPr lang="fr-FR" sz="2800" b="1" dirty="0" smtClean="0">
                <a:solidFill>
                  <a:srgbClr val="FF0000"/>
                </a:solidFill>
                <a:latin typeface="Wide Latin" pitchFamily="18" charset="0"/>
              </a:rPr>
              <a:t>Une affaire grave</a:t>
            </a:r>
            <a:r>
              <a:rPr lang="fr-FR" sz="4400" b="1" dirty="0" smtClean="0">
                <a:solidFill>
                  <a:srgbClr val="FF0000"/>
                </a:solidFill>
                <a:latin typeface="Vladimir Script" pitchFamily="66" charset="0"/>
              </a:rPr>
              <a:t>.</a:t>
            </a:r>
            <a:endParaRPr lang="fr-FR" sz="4400" b="1" dirty="0">
              <a:solidFill>
                <a:srgbClr val="FF0000"/>
              </a:solidFill>
              <a:latin typeface="Vladimir Script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Marché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ZoneTexte 5"/>
          <p:cNvSpPr txBox="1"/>
          <p:nvPr/>
        </p:nvSpPr>
        <p:spPr>
          <a:xfrm>
            <a:off x="214282" y="642918"/>
            <a:ext cx="5143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Wide Latin" pitchFamily="18" charset="0"/>
              </a:rPr>
              <a:t>Scène 2 : Totems, fétiches et reliques…</a:t>
            </a:r>
            <a:endParaRPr lang="fr-FR" sz="2800" dirty="0">
              <a:solidFill>
                <a:srgbClr val="002060"/>
              </a:solidFill>
              <a:latin typeface="Wide Lati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olden-throne-ro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1142976" y="4214818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Wide Latin" pitchFamily="18" charset="0"/>
              </a:rPr>
              <a:t>Scène 3 : l’homme qui faillit être roi.</a:t>
            </a:r>
            <a:endParaRPr lang="fr-FR" sz="2800" dirty="0">
              <a:solidFill>
                <a:srgbClr val="002060"/>
              </a:solidFill>
              <a:latin typeface="Wide Lati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babylone0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0034" y="71435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0034" y="214290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Wide Latin" pitchFamily="18" charset="0"/>
              </a:rPr>
              <a:t>Scène 4 : </a:t>
            </a:r>
            <a:r>
              <a:rPr lang="fr-FR" sz="2800" dirty="0" err="1" smtClean="0">
                <a:solidFill>
                  <a:srgbClr val="FF0000"/>
                </a:solidFill>
                <a:latin typeface="Wide Latin" pitchFamily="18" charset="0"/>
              </a:rPr>
              <a:t>Méschak</a:t>
            </a:r>
            <a:r>
              <a:rPr lang="fr-FR" sz="2800" dirty="0" smtClean="0">
                <a:solidFill>
                  <a:srgbClr val="FF0000"/>
                </a:solidFill>
                <a:latin typeface="Wide Latin" pitchFamily="18" charset="0"/>
              </a:rPr>
              <a:t> pourquoi es-tu </a:t>
            </a:r>
            <a:r>
              <a:rPr lang="fr-FR" sz="2800" dirty="0" err="1" smtClean="0">
                <a:solidFill>
                  <a:srgbClr val="FF0000"/>
                </a:solidFill>
                <a:latin typeface="Wide Latin" pitchFamily="18" charset="0"/>
              </a:rPr>
              <a:t>Méschak</a:t>
            </a:r>
            <a:r>
              <a:rPr lang="fr-FR" sz="2800" dirty="0" smtClean="0">
                <a:solidFill>
                  <a:srgbClr val="FF0000"/>
                </a:solidFill>
                <a:latin typeface="Wide Latin" pitchFamily="18" charset="0"/>
              </a:rPr>
              <a:t>?</a:t>
            </a:r>
            <a:endParaRPr lang="fr-FR" sz="2800" dirty="0">
              <a:solidFill>
                <a:srgbClr val="FF0000"/>
              </a:solidFill>
              <a:latin typeface="Wide Lati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Acte 2 </a:t>
            </a:r>
            <a:r>
              <a:rPr lang="fr-FR" dirty="0" err="1" smtClean="0"/>
              <a:t>S</a:t>
            </a:r>
            <a:r>
              <a:rPr lang="fr-FR" dirty="0" err="1" smtClean="0"/>
              <a:t>cene</a:t>
            </a:r>
            <a:r>
              <a:rPr lang="fr-FR" dirty="0" smtClean="0"/>
              <a:t> 1° :</a:t>
            </a:r>
            <a:endParaRPr lang="fr-FR" dirty="0"/>
          </a:p>
        </p:txBody>
      </p:sp>
      <p:pic>
        <p:nvPicPr>
          <p:cNvPr id="4" name="Espace réservé du contenu 3" descr="RECONSTITUTION DE LA BABYLONE AU COUCHER DU SOLE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857224" y="785794"/>
            <a:ext cx="614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Wide Latin" pitchFamily="18" charset="0"/>
              </a:rPr>
              <a:t>Acte 2 scène 1° : Réunion au sous sol. </a:t>
            </a:r>
            <a:endParaRPr lang="fr-FR" sz="2800" dirty="0">
              <a:solidFill>
                <a:srgbClr val="FF0000"/>
              </a:solidFill>
              <a:latin typeface="Wide Lati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Epilogu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ZoneTexte 5"/>
          <p:cNvSpPr txBox="1"/>
          <p:nvPr/>
        </p:nvSpPr>
        <p:spPr>
          <a:xfrm>
            <a:off x="142844" y="357166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Wide Latin" pitchFamily="18" charset="0"/>
              </a:rPr>
              <a:t>Epilogue : La statue.</a:t>
            </a:r>
            <a:endParaRPr lang="fr-FR" sz="2800" b="1" dirty="0">
              <a:solidFill>
                <a:srgbClr val="FF0000"/>
              </a:solidFill>
              <a:latin typeface="Wide Lati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Statu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BRASIER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605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67</Words>
  <Application>Microsoft Office PowerPoint</Application>
  <PresentationFormat>Affichage à l'écran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Acte 2 Scene 1° :</vt:lpstr>
      <vt:lpstr>Diapositive 7</vt:lpstr>
      <vt:lpstr>Diapositive 8</vt:lpstr>
      <vt:lpstr>Diapositive 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 </dc:creator>
  <cp:lastModifiedBy> </cp:lastModifiedBy>
  <cp:revision>52</cp:revision>
  <dcterms:created xsi:type="dcterms:W3CDTF">2016-06-11T13:08:44Z</dcterms:created>
  <dcterms:modified xsi:type="dcterms:W3CDTF">2016-06-13T20:09:33Z</dcterms:modified>
</cp:coreProperties>
</file>