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8" autoAdjust="0"/>
    <p:restoredTop sz="94643" autoAdjust="0"/>
  </p:normalViewPr>
  <p:slideViewPr>
    <p:cSldViewPr snapToObjects="1"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8A63-F2A1-44A4-A4D1-B2B9C28AB9DB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6A0B-D499-425D-9760-7E378B1D24E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108C-2518-4D60-9FAF-6346FD9D7826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DF1B-54EC-4432-8649-0FE40DD46F86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STATUE DE DANIEL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VISION DE NABUCHODONOSOR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ob_008bc4_jardins-suspendus-de-babyl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BABYLONE AUJOURD’HUI</a:t>
            </a:r>
            <a:endParaRPr lang="fr-FR" dirty="0"/>
          </a:p>
        </p:txBody>
      </p:sp>
      <p:pic>
        <p:nvPicPr>
          <p:cNvPr id="4" name="Content Placeholder 3" descr="ruines-jar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739900"/>
            <a:ext cx="7112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Quarante-sites-antiques-decouverts-en-Irak_article_main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513" y="1600200"/>
            <a:ext cx="6525798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ALLIANCES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fr-FR" dirty="0" smtClean="0"/>
              <a:t>• L’O.T.A.N.</a:t>
            </a:r>
          </a:p>
          <a:p>
            <a:pPr lvl="0"/>
            <a:r>
              <a:rPr lang="fr-FR" dirty="0" smtClean="0"/>
              <a:t>• L’O.U.A</a:t>
            </a:r>
          </a:p>
          <a:p>
            <a:pPr lvl="0"/>
            <a:r>
              <a:rPr lang="fr-FR" dirty="0" smtClean="0"/>
              <a:t>• L’O.N.U</a:t>
            </a:r>
          </a:p>
          <a:p>
            <a:pPr lvl="0"/>
            <a:r>
              <a:rPr lang="fr-FR" dirty="0" smtClean="0"/>
              <a:t>• Le </a:t>
            </a:r>
            <a:r>
              <a:rPr lang="fr-FR" dirty="0" err="1" smtClean="0"/>
              <a:t>Marché</a:t>
            </a:r>
            <a:r>
              <a:rPr lang="fr-FR" dirty="0" smtClean="0"/>
              <a:t> commun</a:t>
            </a:r>
          </a:p>
          <a:p>
            <a:pPr lvl="0"/>
            <a:r>
              <a:rPr lang="fr-FR" dirty="0" smtClean="0"/>
              <a:t>• L’Union Européenne .</a:t>
            </a:r>
          </a:p>
          <a:p>
            <a:pPr lvl="0"/>
            <a:r>
              <a:rPr lang="fr-FR" dirty="0" smtClean="0"/>
              <a:t>• L’O.P.E.P.</a:t>
            </a:r>
          </a:p>
          <a:p>
            <a:pPr lvl="0"/>
            <a:r>
              <a:rPr lang="fr-FR" dirty="0" smtClean="0"/>
              <a:t>• L'Euro dollar</a:t>
            </a:r>
          </a:p>
          <a:p>
            <a:pPr lvl="0"/>
            <a:r>
              <a:rPr lang="fr-FR" dirty="0" smtClean="0"/>
              <a:t>• L’</a:t>
            </a:r>
            <a:r>
              <a:rPr lang="fr-FR" dirty="0" err="1" smtClean="0"/>
              <a:t>Oecuménisme</a:t>
            </a:r>
            <a:endParaRPr lang="fr-FR" dirty="0" smtClean="0"/>
          </a:p>
          <a:p>
            <a:r>
              <a:rPr lang="fr-FR" dirty="0" smtClean="0"/>
              <a:t>• Le nouvel ordre </a:t>
            </a:r>
            <a:r>
              <a:rPr lang="fr-FR" dirty="0" smtClean="0"/>
              <a:t>mondial 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</a:t>
            </a:r>
            <a:endParaRPr lang="fr-FR" dirty="0"/>
          </a:p>
        </p:txBody>
      </p:sp>
      <p:pic>
        <p:nvPicPr>
          <p:cNvPr id="4" name="Content Placeholder 3" descr="IMG_02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00200"/>
            <a:ext cx="4114800" cy="5105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 descr="A.STAT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517" y="1600200"/>
            <a:ext cx="3069791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ROYAUME DE BABYLONE </a:t>
            </a:r>
            <a:br>
              <a:rPr lang="fr-FR" dirty="0" smtClean="0"/>
            </a:br>
            <a:r>
              <a:rPr lang="fr-FR" dirty="0" smtClean="0"/>
              <a:t>-625 à -538 </a:t>
            </a:r>
            <a:endParaRPr lang="fr-FR" dirty="0"/>
          </a:p>
        </p:txBody>
      </p:sp>
      <p:pic>
        <p:nvPicPr>
          <p:cNvPr id="4" name="Content Placeholder 3" descr="B.te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EMPIRE MEDO-PERSAN</a:t>
            </a:r>
            <a:br>
              <a:rPr lang="fr-FR" dirty="0" smtClean="0"/>
            </a:br>
            <a:r>
              <a:rPr lang="fr-FR" dirty="0" smtClean="0"/>
              <a:t>-539 à -330 </a:t>
            </a:r>
            <a:endParaRPr lang="fr-FR" dirty="0"/>
          </a:p>
        </p:txBody>
      </p:sp>
      <p:pic>
        <p:nvPicPr>
          <p:cNvPr id="4" name="Content Placeholder 3" descr="C.Tor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EMPIRE GRECO-MACEDONIEN -334 à -323 </a:t>
            </a:r>
            <a:endParaRPr lang="fr-FR" dirty="0"/>
          </a:p>
        </p:txBody>
      </p:sp>
      <p:pic>
        <p:nvPicPr>
          <p:cNvPr id="4" name="Content Placeholder 3" descr="D.Ju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EMPIRE ROMAIN</a:t>
            </a:r>
            <a:br>
              <a:rPr lang="fr-FR" dirty="0" smtClean="0"/>
            </a:br>
            <a:r>
              <a:rPr lang="fr-FR" dirty="0" smtClean="0"/>
              <a:t>-30 à +476 </a:t>
            </a:r>
            <a:endParaRPr lang="fr-FR" dirty="0"/>
          </a:p>
        </p:txBody>
      </p:sp>
      <p:pic>
        <p:nvPicPr>
          <p:cNvPr id="4" name="Content Placeholder 3" descr="E.jamb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MONDE ACTUEL </a:t>
            </a:r>
            <a:endParaRPr lang="fr-FR" dirty="0"/>
          </a:p>
        </p:txBody>
      </p:sp>
      <p:pic>
        <p:nvPicPr>
          <p:cNvPr id="4" name="Content Placeholder 3" descr="F.pie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6002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BABYLONE ANTIQUE</a:t>
            </a:r>
            <a:endParaRPr lang="fr-FR" dirty="0"/>
          </a:p>
        </p:txBody>
      </p:sp>
      <p:pic>
        <p:nvPicPr>
          <p:cNvPr id="4" name="Content Placeholder 3" descr="babylone_def_cla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412" y="1974850"/>
            <a:ext cx="5080000" cy="359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babylone0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248" y="1954530"/>
            <a:ext cx="2624328" cy="3634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77</TotalTime>
  <Words>79</Words>
  <Application>Microsoft Macintosh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LA STATUE DE DANIEL</vt:lpstr>
      <vt:lpstr>Slide 2</vt:lpstr>
      <vt:lpstr>ROYAUME DE BABYLONE  -625 à -538 </vt:lpstr>
      <vt:lpstr>EMPIRE MEDO-PERSAN -539 à -330 </vt:lpstr>
      <vt:lpstr>EMPIRE GRECO-MACEDONIEN -334 à -323 </vt:lpstr>
      <vt:lpstr>EMPIRE ROMAIN -30 à +476 </vt:lpstr>
      <vt:lpstr>MONDE ACTUEL </vt:lpstr>
      <vt:lpstr>BABYLONE ANTIQUE</vt:lpstr>
      <vt:lpstr>Slide 9</vt:lpstr>
      <vt:lpstr>Slide 10</vt:lpstr>
      <vt:lpstr>BABYLONE AUJOURD’HUI</vt:lpstr>
      <vt:lpstr>Slide 12</vt:lpstr>
      <vt:lpstr>ALLIANCES</vt:lpstr>
      <vt:lpstr>PERSPECTIVE</vt:lpstr>
    </vt:vector>
  </TitlesOfParts>
  <Company>Roro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STATUE DE DANIEL</dc:title>
  <dc:creator>Robby RED</dc:creator>
  <cp:lastModifiedBy>Robby RED</cp:lastModifiedBy>
  <cp:revision>7</cp:revision>
  <dcterms:created xsi:type="dcterms:W3CDTF">2016-06-17T19:02:04Z</dcterms:created>
  <dcterms:modified xsi:type="dcterms:W3CDTF">2016-06-17T20:20:00Z</dcterms:modified>
</cp:coreProperties>
</file>