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2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99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3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60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96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76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97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66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03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3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46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80F5-C849-47E0-B591-96340A6A2C64}" type="datetimeFigureOut">
              <a:rPr lang="fr-FR" smtClean="0"/>
              <a:t>15/06/2016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00378-3CFD-4D83-9D71-6EBADACC2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75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LE PRIX DE LA LIBERTE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8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/>
              <a:t>Que signifie la Pâque ? </a:t>
            </a:r>
            <a:endParaRPr lang="fr-FR" b="1" dirty="0" smtClean="0"/>
          </a:p>
          <a:p>
            <a:pPr algn="just"/>
            <a:r>
              <a:rPr lang="fr-FR" b="1" dirty="0" smtClean="0"/>
              <a:t>Quel </a:t>
            </a:r>
            <a:r>
              <a:rPr lang="fr-FR" b="1" dirty="0"/>
              <a:t>est le sens de cette fête en rapport avec la liberté dont chaque être humain jouit aujourd’hui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7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/>
              <a:t>Que </a:t>
            </a:r>
            <a:r>
              <a:rPr lang="fr-FR" b="1" dirty="0"/>
              <a:t>se passa-t-il à Gethsémané et à la croix ? </a:t>
            </a:r>
            <a:endParaRPr lang="fr-FR" dirty="0"/>
          </a:p>
          <a:p>
            <a:pPr algn="just"/>
            <a:r>
              <a:rPr lang="fr-FR" dirty="0"/>
              <a:t>A quoi Jésus </a:t>
            </a:r>
            <a:r>
              <a:rPr lang="fr-FR" dirty="0" err="1"/>
              <a:t>a-t-il</a:t>
            </a:r>
            <a:r>
              <a:rPr lang="fr-FR" dirty="0"/>
              <a:t> renoncé à Gethsémané ? </a:t>
            </a:r>
            <a:r>
              <a:rPr lang="fr-FR" dirty="0" smtClean="0"/>
              <a:t>Qu’est-ce </a:t>
            </a:r>
            <a:r>
              <a:rPr lang="fr-FR" dirty="0"/>
              <a:t>que Dieu a réellement offert à la croix </a:t>
            </a:r>
            <a:r>
              <a:rPr lang="fr-FR" dirty="0" smtClean="0"/>
              <a:t>?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Ajouter 2 corinthiens 5 : 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491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3) Bon ou mauvais usage du libre arbitre, qu’en est-il des trois personnages </a:t>
            </a:r>
            <a:r>
              <a:rPr lang="fr-FR" b="1" dirty="0" smtClean="0"/>
              <a:t> suivants : Judas, Marie et Pierre ?</a:t>
            </a:r>
          </a:p>
          <a:p>
            <a:pPr algn="just"/>
            <a:r>
              <a:rPr lang="fr-FR" dirty="0"/>
              <a:t>Le libre-arbitre de Marie est altruiste. Elle renonce à sa richesse parce que Jésus l’a enrichie de son pardon et du salut. Ce qui paraît folie aux yeux des témoins est honoré aux yeux de Jésus</a:t>
            </a:r>
          </a:p>
        </p:txBody>
      </p:sp>
    </p:spTree>
    <p:extLst>
      <p:ext uri="{BB962C8B-B14F-4D97-AF65-F5344CB8AC3E}">
        <p14:creationId xmlns:p14="http://schemas.microsoft.com/office/powerpoint/2010/main" val="5539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4)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/>
              <a:t>Que </a:t>
            </a:r>
            <a:r>
              <a:rPr lang="fr-FR" b="1" dirty="0"/>
              <a:t>trouve-t-on au cœur de l’humanité de Jésus </a:t>
            </a:r>
            <a:r>
              <a:rPr lang="fr-FR" b="1" dirty="0" smtClean="0"/>
              <a:t>?</a:t>
            </a:r>
          </a:p>
          <a:p>
            <a:pPr algn="just"/>
            <a:r>
              <a:rPr lang="fr-FR" b="1" dirty="0"/>
              <a:t>« Car, ayant été tenté lui-même [Jésus] dans ce qu’il a souffert, il peut secourir ceux qui sont tentés. » (</a:t>
            </a:r>
            <a:r>
              <a:rPr lang="fr-FR" i="1" dirty="0" err="1" smtClean="0"/>
              <a:t>Hebreux</a:t>
            </a:r>
            <a:r>
              <a:rPr lang="fr-FR" i="1" dirty="0" smtClean="0"/>
              <a:t>. 2:18)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56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115</Words>
  <Application>Microsoft Office PowerPoint</Application>
  <PresentationFormat>Affichage à l'écran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LE PRIX DE LA LIBERTE </vt:lpstr>
      <vt:lpstr>1)</vt:lpstr>
      <vt:lpstr>2) </vt:lpstr>
      <vt:lpstr>3)</vt:lpstr>
      <vt:lpstr>4) </vt:lpstr>
    </vt:vector>
  </TitlesOfParts>
  <Company>ICDC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PRIX DE LA LIBERTE </dc:title>
  <dc:creator>Middelton, Mireille</dc:creator>
  <cp:lastModifiedBy>Middelton, Mireille</cp:lastModifiedBy>
  <cp:revision>1</cp:revision>
  <dcterms:created xsi:type="dcterms:W3CDTF">2016-06-15T12:32:48Z</dcterms:created>
  <dcterms:modified xsi:type="dcterms:W3CDTF">2016-06-15T12:41:43Z</dcterms:modified>
</cp:coreProperties>
</file>