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1" r:id="rId4"/>
    <p:sldId id="262" r:id="rId5"/>
    <p:sldId id="263" r:id="rId6"/>
    <p:sldId id="268" r:id="rId7"/>
    <p:sldId id="269" r:id="rId8"/>
    <p:sldId id="270" r:id="rId9"/>
    <p:sldId id="264" r:id="rId10"/>
    <p:sldId id="265" r:id="rId11"/>
    <p:sldId id="267" r:id="rId1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684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pc="-1">
                <a:latin typeface="Arial"/>
              </a:rPr>
              <a:t>Cliquez pour modifier le format des notes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spc="-1">
                <a:latin typeface="Times New Roman"/>
              </a:rPr>
              <a:t>&lt;en-tête&gt;</a:t>
            </a:r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spc="-1">
                <a:latin typeface="Times New Roman"/>
              </a:rPr>
              <a:t>&lt;date/heure&gt;</a:t>
            </a:r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spc="-1">
                <a:latin typeface="Times New Roman"/>
              </a:rPr>
              <a:t>&lt;pied de page&gt;</a:t>
            </a:r>
            <a:endParaRPr/>
          </a:p>
        </p:txBody>
      </p:sp>
      <p:sp>
        <p:nvSpPr>
          <p:cNvPr id="4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65B6236-FBD7-4E03-BCEB-62A74B5B567F}" type="slidenum">
              <a:rPr lang="fr-FR" sz="1400" spc="-1">
                <a:latin typeface="Times New Roman"/>
              </a:r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146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679320" y="4689360"/>
            <a:ext cx="543672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79320" y="4689360"/>
            <a:ext cx="5430600" cy="4435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6" name="Image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Image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457200" y="6353280"/>
            <a:ext cx="2128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2"/>
          <p:cNvSpPr/>
          <p:nvPr/>
        </p:nvSpPr>
        <p:spPr>
          <a:xfrm>
            <a:off x="3124080" y="6354720"/>
            <a:ext cx="2893680" cy="36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4400" spc="-1"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>
                <a:latin typeface="Arial"/>
              </a:rPr>
              <a:t>Cliquez pour éditer le format du plan de texte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2400" spc="-1">
                <a:latin typeface="Arial"/>
              </a:rPr>
              <a:t>Second niveau de plan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Arial"/>
              </a:rPr>
              <a:t>Troisième niveau de plan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2000" spc="-1">
                <a:latin typeface="Arial"/>
              </a:rPr>
              <a:t>Quatrième niveau de plan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Arial"/>
              </a:rPr>
              <a:t>Cinquième niveau de plan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Arial"/>
              </a:rPr>
              <a:t>Sixième niveau de plan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1"/>
          <p:cNvPicPr/>
          <p:nvPr/>
        </p:nvPicPr>
        <p:blipFill>
          <a:blip r:embed="rId3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539640" y="1790640"/>
            <a:ext cx="8275320" cy="3017520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8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Annonces et Agenda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fr-FR" sz="4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Sabbat 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fr-FR" sz="48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30 </a:t>
            </a:r>
            <a:r>
              <a:rPr lang="fr-FR" sz="4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Avril 2016</a:t>
            </a:r>
            <a:endParaRPr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1"/>
          <p:cNvPicPr/>
          <p:nvPr/>
        </p:nvPicPr>
        <p:blipFill>
          <a:blip r:embed="rId3"/>
          <a:stretch/>
        </p:blipFill>
        <p:spPr>
          <a:xfrm>
            <a:off x="0" y="-2376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67" name="CustomShape 1"/>
          <p:cNvSpPr/>
          <p:nvPr/>
        </p:nvSpPr>
        <p:spPr>
          <a:xfrm>
            <a:off x="507960" y="260280"/>
            <a:ext cx="8125920" cy="5643360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Newsletter &amp; annonces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Inscription sur la page d’accueil du site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4000" b="1" strike="noStrike" spc="-1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www.parissud130.org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fr-FR" sz="4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Pour envoyer vos annonces, jusqu’à </a:t>
            </a:r>
            <a:r>
              <a:rPr lang="fr-FR" sz="400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Mardi : 20h00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4000" b="1" strike="noStrike" spc="-1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annonces@parissud130.org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C:\Users\Renseg\Desktop\IMAGES\pamukkale-14983_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2" y="270871"/>
            <a:ext cx="8778240" cy="65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73510" y="4823226"/>
            <a:ext cx="64087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Car j'ai l'assurance que ni la mort ni la vie, ni les anges ni les dominations, ni les choses présentes ni les choses à 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venir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,</a:t>
            </a:r>
            <a:r>
              <a:rPr lang="fr-FR" b="1" baseline="30000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 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ni les puissances, ni la hauteur, ni la profondeur, ni aucune autre créature ne pourra nous séparer de l'amour de Dieu manifesté en Jésus Christ notre Seigneur</a:t>
            </a:r>
            <a:r>
              <a:rPr lang="fr-FR" b="1" dirty="0" smtClean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. (Romains 8:38-39)</a:t>
            </a:r>
            <a:endParaRPr lang="fr-FR" b="1" dirty="0">
              <a:solidFill>
                <a:schemeClr val="tx2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endParaRPr lang="fr-FR" b="1" dirty="0">
              <a:solidFill>
                <a:schemeClr val="tx2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51720" y="908720"/>
            <a:ext cx="6408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ea typeface="BatangChe" panose="02030609000101010101" pitchFamily="49" charset="-127"/>
              </a:rPr>
              <a:t>Bon sabbat!</a:t>
            </a:r>
            <a:endParaRPr lang="fr-FR" sz="8000" b="1" dirty="0">
              <a:solidFill>
                <a:schemeClr val="accent1">
                  <a:lumMod val="50000"/>
                </a:schemeClr>
              </a:solidFill>
              <a:latin typeface="Berlin Sans FB Demi" panose="020E0802020502020306" pitchFamily="34" charset="0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794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1"/>
          <p:cNvPicPr/>
          <p:nvPr/>
        </p:nvPicPr>
        <p:blipFill>
          <a:blip r:embed="rId3"/>
          <a:stretch/>
        </p:blipFill>
        <p:spPr>
          <a:xfrm>
            <a:off x="0" y="-2376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507960" y="260280"/>
            <a:ext cx="8125920" cy="5760720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ANNONCE </a:t>
            </a:r>
            <a:r>
              <a:rPr lang="fr-FR" sz="4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D'EGLISE</a:t>
            </a:r>
            <a:endParaRPr dirty="0"/>
          </a:p>
          <a:p>
            <a:pPr algn="ctr">
              <a:lnSpc>
                <a:spcPct val="100000"/>
              </a:lnSpc>
            </a:pPr>
            <a:endParaRPr lang="fr-FR" dirty="0" smtClean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fr-FR" dirty="0" smtClean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fr-FR" sz="7200" i="1" dirty="0" smtClean="0">
                <a:latin typeface="Trebuchet MS" panose="020B0603020202020204" pitchFamily="34" charset="0"/>
              </a:rPr>
              <a:t>Journée MAE</a:t>
            </a:r>
            <a:endParaRPr sz="7200" i="1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1"/>
          <p:cNvPicPr/>
          <p:nvPr/>
        </p:nvPicPr>
        <p:blipFill>
          <a:blip r:embed="rId3"/>
          <a:stretch/>
        </p:blipFill>
        <p:spPr>
          <a:xfrm>
            <a:off x="0" y="-2376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507960" y="260280"/>
            <a:ext cx="8125920" cy="5760720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ANNONCE </a:t>
            </a:r>
            <a:r>
              <a:rPr lang="fr-FR" sz="4400" b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MINISTÈRES PERSONNELS</a:t>
            </a:r>
            <a:endParaRPr dirty="0"/>
          </a:p>
          <a:p>
            <a:pPr algn="ctr">
              <a:lnSpc>
                <a:spcPct val="100000"/>
              </a:lnSpc>
            </a:pPr>
            <a:endParaRPr lang="fr-FR" dirty="0" smtClean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fr-FR" dirty="0" smtClean="0">
              <a:latin typeface="Trebuchet MS" panose="020B0603020202020204" pitchFamily="34" charset="0"/>
            </a:endParaRPr>
          </a:p>
          <a:p>
            <a:pPr algn="ctr"/>
            <a:r>
              <a:rPr lang="fr-FR" sz="5400" b="1" i="1" dirty="0" smtClean="0">
                <a:latin typeface="Trebuchet MS" panose="020B0603020202020204" pitchFamily="34" charset="0"/>
              </a:rPr>
              <a:t>Recensement des groupes de maisons</a:t>
            </a:r>
          </a:p>
          <a:p>
            <a:pPr algn="ctr">
              <a:lnSpc>
                <a:spcPct val="150000"/>
              </a:lnSpc>
            </a:pPr>
            <a:r>
              <a:rPr lang="fr-FR" sz="5400" i="1" dirty="0" smtClean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Contact</a:t>
            </a:r>
            <a:r>
              <a:rPr lang="fr-FR" sz="5400" i="1" dirty="0" smtClean="0">
                <a:latin typeface="Trebuchet MS" panose="020B0603020202020204" pitchFamily="34" charset="0"/>
              </a:rPr>
              <a:t>: Victor JANVIER</a:t>
            </a:r>
            <a:endParaRPr sz="54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6988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1"/>
          <p:cNvPicPr/>
          <p:nvPr/>
        </p:nvPicPr>
        <p:blipFill>
          <a:blip r:embed="rId3"/>
          <a:stretch/>
        </p:blipFill>
        <p:spPr>
          <a:xfrm>
            <a:off x="0" y="-2376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58" name="CustomShape 1"/>
          <p:cNvSpPr/>
          <p:nvPr/>
        </p:nvSpPr>
        <p:spPr>
          <a:xfrm>
            <a:off x="442080" y="432000"/>
            <a:ext cx="8197920" cy="6192000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ANNONCE D'EGLISE ET JA </a:t>
            </a:r>
            <a:endParaRPr/>
          </a:p>
        </p:txBody>
      </p:sp>
      <p:sp>
        <p:nvSpPr>
          <p:cNvPr id="59" name="TextShape 2"/>
          <p:cNvSpPr txBox="1"/>
          <p:nvPr/>
        </p:nvSpPr>
        <p:spPr>
          <a:xfrm>
            <a:off x="442080" y="432000"/>
            <a:ext cx="8125920" cy="5881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endParaRPr dirty="0"/>
          </a:p>
          <a:p>
            <a:pPr algn="ctr"/>
            <a:endParaRPr dirty="0"/>
          </a:p>
          <a:p>
            <a:pPr algn="ctr"/>
            <a:endParaRPr dirty="0"/>
          </a:p>
          <a:p>
            <a:pPr algn="ctr"/>
            <a:endParaRPr dirty="0"/>
          </a:p>
          <a:p>
            <a:pPr algn="ctr">
              <a:lnSpc>
                <a:spcPct val="150000"/>
              </a:lnSpc>
            </a:pPr>
            <a:r>
              <a:rPr lang="fr-FR" sz="4000" spc="-1" dirty="0" smtClean="0">
                <a:latin typeface="Trebuchet MS"/>
              </a:rPr>
              <a:t>Soirée de Prière</a:t>
            </a:r>
          </a:p>
          <a:p>
            <a:pPr algn="ctr">
              <a:lnSpc>
                <a:spcPct val="150000"/>
              </a:lnSpc>
            </a:pPr>
            <a:r>
              <a:rPr lang="fr-FR" sz="4000" spc="-1" dirty="0" smtClean="0">
                <a:uFill>
                  <a:solidFill>
                    <a:srgbClr val="FFFFFF"/>
                  </a:solidFill>
                </a:uFill>
                <a:latin typeface="Trebuchet MS"/>
              </a:rPr>
              <a:t>Samedi </a:t>
            </a:r>
            <a:r>
              <a:rPr lang="fr-FR" sz="4000" spc="-1" dirty="0">
                <a:uFill>
                  <a:solidFill>
                    <a:srgbClr val="FFFFFF"/>
                  </a:solidFill>
                </a:uFill>
                <a:latin typeface="Trebuchet MS"/>
              </a:rPr>
              <a:t>30 Avril de 19h00 à </a:t>
            </a:r>
            <a:r>
              <a:rPr lang="fr-FR" sz="4000" spc="-1" dirty="0" smtClean="0">
                <a:uFill>
                  <a:solidFill>
                    <a:srgbClr val="FFFFFF"/>
                  </a:solidFill>
                </a:uFill>
                <a:latin typeface="Trebuchet MS"/>
              </a:rPr>
              <a:t>23h00</a:t>
            </a:r>
            <a:r>
              <a:rPr lang="fr-FR" sz="4000" spc="-1" dirty="0" smtClean="0">
                <a:latin typeface="Trebuchet MS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r-FR" sz="4000" spc="-1" dirty="0" smtClean="0">
                <a:latin typeface="Trebuchet MS"/>
              </a:rPr>
              <a:t>A </a:t>
            </a:r>
            <a:r>
              <a:rPr lang="fr-FR" sz="4000" spc="-1" dirty="0">
                <a:latin typeface="Trebuchet MS"/>
              </a:rPr>
              <a:t>l’église Adventiste </a:t>
            </a:r>
            <a:r>
              <a:rPr lang="fr-FR" sz="4000" spc="-1" dirty="0" smtClean="0">
                <a:latin typeface="Trebuchet MS"/>
              </a:rPr>
              <a:t>d’Ivry</a:t>
            </a:r>
            <a:endParaRPr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1"/>
          <p:cNvPicPr/>
          <p:nvPr/>
        </p:nvPicPr>
        <p:blipFill>
          <a:blip r:embed="rId3"/>
          <a:stretch/>
        </p:blipFill>
        <p:spPr>
          <a:xfrm>
            <a:off x="0" y="-2376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61" name="CustomShape 1"/>
          <p:cNvSpPr/>
          <p:nvPr/>
        </p:nvSpPr>
        <p:spPr>
          <a:xfrm>
            <a:off x="507960" y="260280"/>
            <a:ext cx="8125920" cy="5761008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DISTRIBUTION DE PETITS </a:t>
            </a:r>
            <a:r>
              <a:rPr lang="fr-FR" sz="4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DEJEUNERS</a:t>
            </a:r>
          </a:p>
          <a:p>
            <a:pPr algn="ctr">
              <a:lnSpc>
                <a:spcPct val="100000"/>
              </a:lnSpc>
            </a:pPr>
            <a:endParaRPr dirty="0"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Dimanche 1</a:t>
            </a:r>
            <a:r>
              <a:rPr lang="fr-FR" sz="4000" strike="noStrike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er</a:t>
            </a:r>
            <a:r>
              <a:rPr lang="fr-F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 mai </a:t>
            </a:r>
            <a:endParaRPr sz="4000" dirty="0"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à </a:t>
            </a:r>
            <a:r>
              <a:rPr lang="fr-FR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partir de 9h à Paris Sud</a:t>
            </a:r>
            <a:endParaRPr sz="4000" dirty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endParaRPr sz="4000" dirty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fr-F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DejaVu Sans"/>
              </a:rPr>
              <a:t>Contact : </a:t>
            </a:r>
            <a:r>
              <a:rPr lang="fr-FR" sz="4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DejaVu Sans"/>
              </a:rPr>
              <a:t>Jean-Donald FISEME</a:t>
            </a:r>
          </a:p>
          <a:p>
            <a:pPr algn="ctr">
              <a:lnSpc>
                <a:spcPct val="100000"/>
              </a:lnSpc>
            </a:pPr>
            <a:r>
              <a:rPr lang="fr-FR" sz="4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DejaVu Sans"/>
              </a:rPr>
              <a:t>et Jean-Pierre ALFRED</a:t>
            </a:r>
            <a:endParaRPr sz="4000" dirty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endParaRPr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1"/>
          <p:cNvPicPr/>
          <p:nvPr/>
        </p:nvPicPr>
        <p:blipFill>
          <a:blip r:embed="rId3"/>
          <a:stretch/>
        </p:blipFill>
        <p:spPr>
          <a:xfrm>
            <a:off x="0" y="-2376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507960" y="260280"/>
            <a:ext cx="8125920" cy="5760720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ANNONCE </a:t>
            </a:r>
            <a:r>
              <a:rPr lang="fr-FR" sz="4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D'EGLISE</a:t>
            </a:r>
            <a:endParaRPr dirty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fr-FR" dirty="0" smtClean="0"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b="1" i="1" dirty="0">
                <a:latin typeface="Trebuchet MS" panose="020B0603020202020204" pitchFamily="34" charset="0"/>
              </a:rPr>
              <a:t>Cercle d'Étude Biblique </a:t>
            </a:r>
            <a:endParaRPr lang="fr-FR" sz="4000" b="1" i="1" dirty="0" smtClean="0"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i="1" dirty="0" smtClean="0">
                <a:latin typeface="Trebuchet MS" panose="020B0603020202020204" pitchFamily="34" charset="0"/>
              </a:rPr>
              <a:t>le </a:t>
            </a:r>
            <a:r>
              <a:rPr lang="fr-FR" sz="4000" i="1" dirty="0">
                <a:latin typeface="Trebuchet MS" panose="020B0603020202020204" pitchFamily="34" charset="0"/>
              </a:rPr>
              <a:t>lundi 2 </a:t>
            </a:r>
            <a:r>
              <a:rPr lang="fr-FR" sz="4000" i="1" dirty="0" smtClean="0">
                <a:latin typeface="Trebuchet MS" panose="020B0603020202020204" pitchFamily="34" charset="0"/>
              </a:rPr>
              <a:t>mai de </a:t>
            </a:r>
            <a:r>
              <a:rPr lang="fr-FR" sz="4000" i="1" dirty="0">
                <a:latin typeface="Trebuchet MS" panose="020B0603020202020204" pitchFamily="34" charset="0"/>
              </a:rPr>
              <a:t>19h à </a:t>
            </a:r>
            <a:r>
              <a:rPr lang="fr-FR" sz="4000" i="1" dirty="0" smtClean="0">
                <a:latin typeface="Trebuchet MS" panose="020B0603020202020204" pitchFamily="34" charset="0"/>
              </a:rPr>
              <a:t>21h</a:t>
            </a:r>
            <a:endParaRPr lang="fr-FR" sz="4000" i="1" dirty="0"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i="1" dirty="0" smtClean="0">
                <a:latin typeface="Trebuchet MS" panose="020B0603020202020204" pitchFamily="34" charset="0"/>
              </a:rPr>
              <a:t>à </a:t>
            </a:r>
            <a:r>
              <a:rPr lang="fr-FR" sz="4000" i="1" dirty="0">
                <a:latin typeface="Trebuchet MS" panose="020B0603020202020204" pitchFamily="34" charset="0"/>
              </a:rPr>
              <a:t>la Maison de l'Espérance </a:t>
            </a:r>
            <a:endParaRPr lang="fr-FR" sz="4000" i="1" dirty="0"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i="1" dirty="0" smtClean="0">
                <a:latin typeface="Trebuchet MS" panose="020B0603020202020204" pitchFamily="34" charset="0"/>
              </a:rPr>
              <a:t>avec </a:t>
            </a:r>
            <a:r>
              <a:rPr lang="fr-FR" sz="4000" i="1" dirty="0">
                <a:latin typeface="Trebuchet MS" panose="020B0603020202020204" pitchFamily="34" charset="0"/>
              </a:rPr>
              <a:t>le pasteur Daniel KANCEL.</a:t>
            </a:r>
            <a:endParaRPr lang="fr-FR" sz="4000" b="0" i="1" dirty="0">
              <a:effectLst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7999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1"/>
          <p:cNvPicPr/>
          <p:nvPr/>
        </p:nvPicPr>
        <p:blipFill>
          <a:blip r:embed="rId3"/>
          <a:stretch/>
        </p:blipFill>
        <p:spPr>
          <a:xfrm>
            <a:off x="0" y="-2376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507960" y="260280"/>
            <a:ext cx="8125920" cy="5760720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ANNONCE </a:t>
            </a:r>
            <a:r>
              <a:rPr lang="fr-FR" sz="4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D'EGLISE</a:t>
            </a:r>
            <a:endParaRPr dirty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fr-FR" dirty="0" smtClean="0"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b="1" i="1" dirty="0">
                <a:latin typeface="Trebuchet MS" panose="020B0603020202020204" pitchFamily="34" charset="0"/>
              </a:rPr>
              <a:t>Réunion de </a:t>
            </a:r>
            <a:r>
              <a:rPr lang="fr-FR" sz="4000" b="1" i="1" dirty="0" smtClean="0">
                <a:latin typeface="Trebuchet MS" panose="020B0603020202020204" pitchFamily="34" charset="0"/>
              </a:rPr>
              <a:t>prière </a:t>
            </a:r>
          </a:p>
          <a:p>
            <a:pPr algn="ctr">
              <a:lnSpc>
                <a:spcPct val="150000"/>
              </a:lnSpc>
            </a:pPr>
            <a:r>
              <a:rPr lang="fr-FR" sz="4000" i="1" dirty="0" smtClean="0">
                <a:latin typeface="Trebuchet MS" panose="020B0603020202020204" pitchFamily="34" charset="0"/>
              </a:rPr>
              <a:t>le </a:t>
            </a:r>
            <a:r>
              <a:rPr lang="fr-FR" sz="4000" i="1" dirty="0">
                <a:latin typeface="Trebuchet MS" panose="020B0603020202020204" pitchFamily="34" charset="0"/>
              </a:rPr>
              <a:t>mercredi 4 </a:t>
            </a:r>
            <a:r>
              <a:rPr lang="fr-FR" sz="4000" i="1" dirty="0" smtClean="0">
                <a:latin typeface="Trebuchet MS" panose="020B0603020202020204" pitchFamily="34" charset="0"/>
              </a:rPr>
              <a:t>mai de </a:t>
            </a:r>
            <a:r>
              <a:rPr lang="fr-FR" sz="4000" i="1" dirty="0">
                <a:latin typeface="Trebuchet MS" panose="020B0603020202020204" pitchFamily="34" charset="0"/>
              </a:rPr>
              <a:t>19h à </a:t>
            </a:r>
            <a:r>
              <a:rPr lang="fr-FR" sz="4000" i="1" dirty="0" smtClean="0">
                <a:latin typeface="Trebuchet MS" panose="020B0603020202020204" pitchFamily="34" charset="0"/>
              </a:rPr>
              <a:t>21h </a:t>
            </a:r>
          </a:p>
          <a:p>
            <a:pPr algn="ctr">
              <a:lnSpc>
                <a:spcPct val="150000"/>
              </a:lnSpc>
            </a:pPr>
            <a:r>
              <a:rPr lang="fr-FR" sz="4000" i="1" dirty="0" smtClean="0">
                <a:latin typeface="Trebuchet MS" panose="020B0603020202020204" pitchFamily="34" charset="0"/>
              </a:rPr>
              <a:t>à </a:t>
            </a:r>
            <a:r>
              <a:rPr lang="fr-FR" sz="4000" i="1" dirty="0">
                <a:latin typeface="Trebuchet MS" panose="020B0603020202020204" pitchFamily="34" charset="0"/>
              </a:rPr>
              <a:t>la Maison de l'Espérance </a:t>
            </a:r>
            <a:endParaRPr lang="fr-FR" sz="4000" i="1" dirty="0" smtClean="0"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i="1" dirty="0" smtClean="0">
                <a:latin typeface="Trebuchet MS" panose="020B0603020202020204" pitchFamily="34" charset="0"/>
              </a:rPr>
              <a:t>avec </a:t>
            </a:r>
            <a:r>
              <a:rPr lang="fr-FR" sz="4000" i="1" dirty="0">
                <a:latin typeface="Trebuchet MS" panose="020B0603020202020204" pitchFamily="34" charset="0"/>
              </a:rPr>
              <a:t>Viviane BILAN.</a:t>
            </a:r>
            <a:endParaRPr lang="fr-FR" sz="4000" b="0" i="1" dirty="0">
              <a:effectLst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9703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1"/>
          <p:cNvPicPr/>
          <p:nvPr/>
        </p:nvPicPr>
        <p:blipFill>
          <a:blip r:embed="rId3"/>
          <a:stretch/>
        </p:blipFill>
        <p:spPr>
          <a:xfrm>
            <a:off x="0" y="-2376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507960" y="260280"/>
            <a:ext cx="8125920" cy="5760720"/>
          </a:xfrm>
          <a:prstGeom prst="rect">
            <a:avLst/>
          </a:prstGeom>
          <a:solidFill>
            <a:srgbClr val="D2D2F4">
              <a:alpha val="8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4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ANNONCE </a:t>
            </a:r>
            <a:r>
              <a:rPr lang="fr-FR" sz="4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 panose="020B0603020202020204" pitchFamily="34" charset="0"/>
                <a:ea typeface="Microsoft YaHei"/>
              </a:rPr>
              <a:t>D'EGLISE</a:t>
            </a:r>
            <a:endParaRPr dirty="0">
              <a:latin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fr-FR" dirty="0" smtClean="0">
              <a:latin typeface="Trebuchet MS" panose="020B0603020202020204" pitchFamily="34" charset="0"/>
            </a:endParaRPr>
          </a:p>
          <a:p>
            <a:pPr algn="ctr"/>
            <a:endParaRPr lang="fr-FR" sz="4800" b="1" i="1" dirty="0" smtClean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4800" b="1" i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ATTENTION</a:t>
            </a:r>
            <a:r>
              <a:rPr lang="fr-FR" sz="4800" b="1" i="1" dirty="0" smtClean="0">
                <a:latin typeface="Trebuchet MS" panose="020B0603020202020204" pitchFamily="34" charset="0"/>
              </a:rPr>
              <a:t>: Pas de Cercle </a:t>
            </a:r>
            <a:r>
              <a:rPr lang="fr-FR" sz="4800" b="1" i="1" dirty="0">
                <a:latin typeface="Trebuchet MS" panose="020B0603020202020204" pitchFamily="34" charset="0"/>
              </a:rPr>
              <a:t>d'Étude </a:t>
            </a:r>
            <a:r>
              <a:rPr lang="fr-FR" sz="4800" b="1" i="1" dirty="0" smtClean="0">
                <a:latin typeface="Trebuchet MS" panose="020B0603020202020204" pitchFamily="34" charset="0"/>
              </a:rPr>
              <a:t>Prophétique </a:t>
            </a:r>
            <a:r>
              <a:rPr lang="fr-FR" sz="4800" b="1" i="1" dirty="0">
                <a:latin typeface="Trebuchet MS" panose="020B0603020202020204" pitchFamily="34" charset="0"/>
              </a:rPr>
              <a:t>le jeudi 5 </a:t>
            </a:r>
            <a:r>
              <a:rPr lang="fr-FR" sz="4800" b="1" i="1" dirty="0" smtClean="0">
                <a:latin typeface="Trebuchet MS" panose="020B0603020202020204" pitchFamily="34" charset="0"/>
              </a:rPr>
              <a:t>mai</a:t>
            </a:r>
            <a:endParaRPr lang="fr-FR" sz="48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40349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1"/>
          <p:cNvPicPr/>
          <p:nvPr/>
        </p:nvPicPr>
        <p:blipFill>
          <a:blip r:embed="rId3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 w="9360">
            <a:noFill/>
          </a:ln>
        </p:spPr>
      </p:pic>
      <p:sp>
        <p:nvSpPr>
          <p:cNvPr id="63" name="CustomShape 1"/>
          <p:cNvSpPr/>
          <p:nvPr/>
        </p:nvSpPr>
        <p:spPr>
          <a:xfrm>
            <a:off x="395280" y="4800600"/>
            <a:ext cx="8125920" cy="1800000"/>
          </a:xfrm>
          <a:prstGeom prst="rect">
            <a:avLst/>
          </a:prstGeom>
          <a:solidFill>
            <a:srgbClr val="F7E6D5">
              <a:alpha val="95000"/>
            </a:srgbClr>
          </a:solidFill>
          <a:ln w="28440"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3600" b="1" u="sng" strike="noStrike" spc="-1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Unis dans la prière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2800" strike="noStrike" spc="-1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Programme mondial de prière</a:t>
            </a:r>
            <a:r>
              <a:rPr lang="fr-FR" sz="3600" strike="noStrike" spc="-1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: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2000" strike="noStrike" spc="-1">
                <a:solidFill>
                  <a:srgbClr val="1C1C1C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« Le Saint-Esprit, don suprême promis par Dieu; prions 777 jusqu’à ce qu’il se passe quelque chose »</a:t>
            </a:r>
            <a:endParaRPr/>
          </a:p>
        </p:txBody>
      </p:sp>
      <p:pic>
        <p:nvPicPr>
          <p:cNvPr id="64" name="Picture 2"/>
          <p:cNvPicPr/>
          <p:nvPr/>
        </p:nvPicPr>
        <p:blipFill>
          <a:blip r:embed="rId4"/>
          <a:stretch/>
        </p:blipFill>
        <p:spPr>
          <a:xfrm>
            <a:off x="914400" y="762120"/>
            <a:ext cx="7160760" cy="3808080"/>
          </a:xfrm>
          <a:prstGeom prst="rect">
            <a:avLst/>
          </a:prstGeom>
          <a:ln w="9360">
            <a:noFill/>
          </a:ln>
        </p:spPr>
      </p:pic>
      <p:sp>
        <p:nvSpPr>
          <p:cNvPr id="65" name="CustomShape 2"/>
          <p:cNvSpPr/>
          <p:nvPr/>
        </p:nvSpPr>
        <p:spPr>
          <a:xfrm>
            <a:off x="1447920" y="228600"/>
            <a:ext cx="6779880" cy="51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i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Microsoft YaHei"/>
              </a:rPr>
              <a:t>ANNONCES CONFERENCE GENERALE</a:t>
            </a:r>
            <a:endParaRPr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9549</TotalTime>
  <Words>185</Words>
  <Application>Microsoft Office PowerPoint</Application>
  <PresentationFormat>Affichage à l'écran (4:3)</PresentationFormat>
  <Paragraphs>56</Paragraphs>
  <Slides>11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Samuel H</dc:creator>
  <cp:lastModifiedBy>Renseg</cp:lastModifiedBy>
  <cp:revision>629</cp:revision>
  <cp:lastPrinted>2015-09-04T17:43:24Z</cp:lastPrinted>
  <dcterms:created xsi:type="dcterms:W3CDTF">2012-02-17T18:19:02Z</dcterms:created>
  <dcterms:modified xsi:type="dcterms:W3CDTF">2016-04-29T21:12:44Z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9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