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8.xml.rels" ContentType="application/vnd.openxmlformats-package.relationships+xml"/>
  <Override PartName="/ppt/notesSlides/_rels/notesSlide1.xml.rels" ContentType="application/vnd.openxmlformats-package.relationships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14.jpeg" ContentType="image/jpeg"/>
  <Override PartName="/ppt/media/image13.jpeg" ContentType="image/jpeg"/>
  <Override PartName="/ppt/media/image21.jpeg" ContentType="image/jpeg"/>
  <Override PartName="/ppt/media/image12.jpeg" ContentType="image/jpeg"/>
  <Override PartName="/ppt/media/image20.jpeg" ContentType="image/jpeg"/>
  <Override PartName="/ppt/media/image9.jpeg" ContentType="image/jpeg"/>
  <Override PartName="/ppt/media/image11.jpeg" ContentType="image/jpeg"/>
  <Override PartName="/ppt/media/image5.png" ContentType="image/png"/>
  <Override PartName="/ppt/media/image10.jpeg" ContentType="image/jpeg"/>
  <Override PartName="/ppt/media/image8.jpeg" ContentType="image/jpeg"/>
  <Override PartName="/ppt/media/image1.png" ContentType="image/png"/>
  <Override PartName="/ppt/media/image6.jpeg" ContentType="image/jpeg"/>
  <Override PartName="/ppt/media/image2.png" ContentType="image/png"/>
  <Override PartName="/ppt/media/image4.jpeg" ContentType="image/jpeg"/>
  <Override PartName="/ppt/media/image19.png" ContentType="image/png"/>
  <Override PartName="/ppt/media/image15.png" ContentType="image/png"/>
  <Override PartName="/ppt/media/image3.jpeg" ContentType="image/jpeg"/>
  <Override PartName="/ppt/media/image18.jpeg" ContentType="image/jpeg"/>
  <Override PartName="/ppt/media/image7.png" ContentType="image/png"/>
  <Override PartName="/ppt/media/image17.jpeg" ContentType="image/jpeg"/>
  <Override PartName="/ppt/media/image16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fr-FR"/>
              <a:t>Cliquez pour modifier le format des notes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fr-FR"/>
              <a:t>&lt;en-tête&gt;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fr-FR"/>
              <a:t>&lt;date/heure&gt;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fr-FR"/>
              <a:t>&lt;pied de page&gt;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C36EFF59-1AE0-4F5F-9741-24DB0E9F6797}" type="slidenum">
              <a:rPr lang="fr-FR"/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504000" y="6887160"/>
            <a:ext cx="2347920" cy="52092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4640" cy="520920"/>
          </a:xfrm>
          <a:prstGeom prst="rect">
            <a:avLst/>
          </a:prstGeom>
        </p:spPr>
        <p:txBody>
          <a:bodyPr anchorCtr="1" bIns="0" lIns="0" rIns="0" tIns="0"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7920" cy="52092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</a:pPr>
            <a:fld id="{4D8838DE-016E-4096-B6B8-F2BF2ECD6D48}" type="slidenum">
              <a:rPr lang="fr-FR" sz="1400">
                <a:solidFill>
                  <a:srgbClr val="000000"/>
                </a:solidFill>
                <a:latin typeface="Times New Roman"/>
                <a:ea typeface="Arial Unicode MS"/>
              </a:rPr>
              <a:t>&lt;numéro&gt;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fr-FR"/>
              <a:t>Cliquez pour éditer le format du texte-titre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png"/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5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png"/><Relationship Id="rId6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image" Target="../media/image19.png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image" Target="../media/image2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331920" y="275040"/>
            <a:ext cx="9516240" cy="1317960"/>
          </a:xfrm>
          <a:prstGeom prst="rect">
            <a:avLst>
              <a:gd fmla="val 3600" name="f0"/>
            </a:avLst>
          </a:prstGeom>
          <a:gradFill>
            <a:gsLst>
              <a:gs pos="0">
                <a:srgbClr val="9b9b9b"/>
              </a:gs>
              <a:gs pos="100000">
                <a:srgbClr val="8e8e8e"/>
              </a:gs>
            </a:gsLst>
            <a:lin ang="5400000"/>
          </a:gradFill>
          <a:ln>
            <a:noFill/>
          </a:ln>
        </p:spPr>
        <p:txBody>
          <a:bodyPr anchorCtr="1"/>
          <a:p>
            <a:pPr algn="ctr">
              <a:lnSpc>
                <a:spcPct val="100000"/>
              </a:lnSpc>
            </a:pPr>
            <a:r>
              <a:rPr b="1" lang="fr-FR" sz="7200">
                <a:solidFill>
                  <a:srgbClr val="ffffff"/>
                </a:solidFill>
                <a:latin typeface="Calibri"/>
              </a:rPr>
              <a:t>Ôtez la pierre…</a:t>
            </a:r>
            <a:endParaRPr/>
          </a:p>
        </p:txBody>
      </p:sp>
      <p:pic>
        <p:nvPicPr>
          <p:cNvPr descr="" id="4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740160" y="1669680"/>
            <a:ext cx="8313480" cy="554220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46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-3398040" y="2343240"/>
            <a:ext cx="16491960" cy="4949640"/>
          </a:xfrm>
          <a:prstGeom prst="rect">
            <a:avLst/>
          </a:prstGeom>
          <a:ln>
            <a:noFill/>
          </a:ln>
        </p:spPr>
      </p:pic>
      <p:pic>
        <p:nvPicPr>
          <p:cNvPr descr="" id="47" name="Image 1"/>
          <p:cNvPicPr/>
          <p:nvPr/>
        </p:nvPicPr>
        <p:blipFill>
          <a:blip r:embed="rId2"/>
          <a:stretch>
            <a:fillRect/>
          </a:stretch>
        </p:blipFill>
        <p:spPr>
          <a:xfrm>
            <a:off x="-1108080" y="642240"/>
            <a:ext cx="5071680" cy="6792480"/>
          </a:xfrm>
          <a:prstGeom prst="rect">
            <a:avLst/>
          </a:prstGeom>
          <a:ln>
            <a:noFill/>
          </a:ln>
        </p:spPr>
      </p:pic>
      <p:pic>
        <p:nvPicPr>
          <p:cNvPr descr="" id="48" name="Image 2"/>
          <p:cNvPicPr/>
          <p:nvPr/>
        </p:nvPicPr>
        <p:blipFill>
          <a:blip r:embed="rId3"/>
          <a:stretch>
            <a:fillRect/>
          </a:stretch>
        </p:blipFill>
        <p:spPr>
          <a:xfrm>
            <a:off x="2265840" y="-167400"/>
            <a:ext cx="3809520" cy="3809520"/>
          </a:xfrm>
          <a:prstGeom prst="rect">
            <a:avLst/>
          </a:prstGeom>
          <a:ln>
            <a:noFill/>
          </a:ln>
        </p:spPr>
      </p:pic>
      <p:sp>
        <p:nvSpPr>
          <p:cNvPr id="49" name="CustomShape 1"/>
          <p:cNvSpPr/>
          <p:nvPr/>
        </p:nvSpPr>
        <p:spPr>
          <a:xfrm>
            <a:off x="2398320" y="0"/>
            <a:ext cx="3657240" cy="3582360"/>
          </a:xfrm>
          <a:prstGeom prst="rect">
            <a:avLst>
              <a:gd fmla="val 7435" name="f12"/>
            </a:avLst>
          </a:prstGeom>
          <a:solidFill>
            <a:srgbClr val="ff0000"/>
          </a:solidFill>
          <a:ln w="12600">
            <a:solidFill>
              <a:srgbClr val="374a92"/>
            </a:solidFill>
            <a:miter/>
          </a:ln>
        </p:spPr>
      </p:sp>
      <p:pic>
        <p:nvPicPr>
          <p:cNvPr descr="" id="50" name="Image 4"/>
          <p:cNvPicPr/>
          <p:nvPr/>
        </p:nvPicPr>
        <p:blipFill>
          <a:blip r:embed="rId4"/>
          <a:stretch>
            <a:fillRect/>
          </a:stretch>
        </p:blipFill>
        <p:spPr>
          <a:xfrm>
            <a:off x="6208560" y="374760"/>
            <a:ext cx="4100040" cy="7059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1" nodeType="tmRoot" restart="never">
          <p:childTnLst>
            <p:seq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51" name="Image 1"/>
          <p:cNvPicPr/>
          <p:nvPr/>
        </p:nvPicPr>
        <p:blipFill>
          <a:blip r:embed="rId1"/>
          <a:stretch>
            <a:fillRect/>
          </a:stretch>
        </p:blipFill>
        <p:spPr>
          <a:xfrm>
            <a:off x="6055920" y="642240"/>
            <a:ext cx="5071680" cy="6792480"/>
          </a:xfrm>
          <a:prstGeom prst="rect">
            <a:avLst/>
          </a:prstGeom>
          <a:ln>
            <a:noFill/>
          </a:ln>
        </p:spPr>
      </p:pic>
      <p:pic>
        <p:nvPicPr>
          <p:cNvPr descr="" id="52" name="Image 4"/>
          <p:cNvPicPr/>
          <p:nvPr/>
        </p:nvPicPr>
        <p:blipFill>
          <a:blip r:embed="rId2"/>
          <a:stretch>
            <a:fillRect/>
          </a:stretch>
        </p:blipFill>
        <p:spPr>
          <a:xfrm>
            <a:off x="-417960" y="642240"/>
            <a:ext cx="4100760" cy="7059960"/>
          </a:xfrm>
          <a:prstGeom prst="rect">
            <a:avLst/>
          </a:prstGeom>
          <a:ln>
            <a:noFill/>
          </a:ln>
        </p:spPr>
      </p:pic>
      <p:pic>
        <p:nvPicPr>
          <p:cNvPr descr="" id="53" name="Image 5"/>
          <p:cNvPicPr/>
          <p:nvPr/>
        </p:nvPicPr>
        <p:blipFill>
          <a:blip r:embed="rId3"/>
          <a:stretch>
            <a:fillRect/>
          </a:stretch>
        </p:blipFill>
        <p:spPr>
          <a:xfrm>
            <a:off x="2768040" y="205200"/>
            <a:ext cx="4712760" cy="3529800"/>
          </a:xfrm>
          <a:prstGeom prst="rect">
            <a:avLst/>
          </a:prstGeom>
          <a:ln>
            <a:noFill/>
          </a:ln>
        </p:spPr>
      </p:pic>
      <p:sp>
        <p:nvSpPr>
          <p:cNvPr id="54" name="CustomShape 1"/>
          <p:cNvSpPr/>
          <p:nvPr/>
        </p:nvSpPr>
        <p:spPr>
          <a:xfrm>
            <a:off x="2768040" y="3502800"/>
            <a:ext cx="4712760" cy="2352960"/>
          </a:xfrm>
          <a:prstGeom prst="rect">
            <a:avLst>
              <a:gd fmla="val 3600" name="f0"/>
            </a:avLst>
          </a:prstGeom>
          <a:gradFill>
            <a:gsLst>
              <a:gs pos="0">
                <a:srgbClr val="9b9b9b"/>
              </a:gs>
              <a:gs pos="100000">
                <a:srgbClr val="8e8e8e"/>
              </a:gs>
            </a:gsLst>
            <a:lin ang="5400000"/>
          </a:gradFill>
          <a:ln>
            <a:noFill/>
          </a:ln>
        </p:spPr>
        <p:txBody>
          <a:bodyPr anchor="ctr" anchorCtr="1"/>
          <a:p>
            <a:pPr algn="ctr">
              <a:lnSpc>
                <a:spcPct val="100000"/>
              </a:lnSpc>
            </a:pPr>
            <a:r>
              <a:rPr b="1" lang="fr-FR" sz="3200">
                <a:solidFill>
                  <a:srgbClr val="000000"/>
                </a:solidFill>
                <a:latin typeface="Arial"/>
              </a:rPr>
              <a:t>« Laisse les morts enterrer leurs morts.»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fr-FR" sz="3200">
                <a:solidFill>
                  <a:srgbClr val="000000"/>
                </a:solidFill>
                <a:latin typeface="Arial"/>
              </a:rPr>
              <a:t> </a:t>
            </a:r>
            <a:r>
              <a:rPr b="1" lang="fr-FR" sz="3200">
                <a:solidFill>
                  <a:srgbClr val="000000"/>
                </a:solidFill>
                <a:latin typeface="Arial"/>
              </a:rPr>
              <a:t>Luc 9:60</a:t>
            </a:r>
            <a:endParaRPr/>
          </a:p>
        </p:txBody>
      </p:sp>
      <p:sp>
        <p:nvSpPr>
          <p:cNvPr id="55" name="CustomShape 2"/>
          <p:cNvSpPr/>
          <p:nvPr/>
        </p:nvSpPr>
        <p:spPr>
          <a:xfrm>
            <a:off x="3160800" y="814680"/>
            <a:ext cx="3927240" cy="2310480"/>
          </a:xfrm>
          <a:prstGeom prst="rect">
            <a:avLst>
              <a:gd fmla="val 10306" name="f12"/>
            </a:avLst>
          </a:prstGeom>
          <a:solidFill>
            <a:srgbClr val="ff0000"/>
          </a:solidFill>
          <a:ln w="12600">
            <a:solidFill>
              <a:srgbClr val="374a92"/>
            </a:solidFill>
            <a:miter/>
          </a:ln>
        </p:spPr>
      </p:sp>
    </p:spTree>
  </p:cSld>
  <p:timing>
    <p:tnLst>
      <p:par>
        <p:cTn dur="indefinite" id="11" nodeType="tmRoot" restart="never">
          <p:childTnLst>
            <p:seq>
              <p:cTn dur="indefinite" id="12" nodeType="mainSeq">
                <p:childTnLst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56" name="Image 4"/>
          <p:cNvPicPr/>
          <p:nvPr/>
        </p:nvPicPr>
        <p:blipFill>
          <a:blip r:embed="rId1"/>
          <a:stretch>
            <a:fillRect/>
          </a:stretch>
        </p:blipFill>
        <p:spPr>
          <a:xfrm>
            <a:off x="-417960" y="642240"/>
            <a:ext cx="4100760" cy="7059960"/>
          </a:xfrm>
          <a:prstGeom prst="rect">
            <a:avLst/>
          </a:prstGeom>
          <a:ln>
            <a:noFill/>
          </a:ln>
        </p:spPr>
      </p:pic>
      <p:pic>
        <p:nvPicPr>
          <p:cNvPr descr="" id="57" name="Image 9"/>
          <p:cNvPicPr/>
          <p:nvPr/>
        </p:nvPicPr>
        <p:blipFill>
          <a:blip r:embed="rId2"/>
          <a:stretch>
            <a:fillRect/>
          </a:stretch>
        </p:blipFill>
        <p:spPr>
          <a:xfrm>
            <a:off x="6206040" y="642240"/>
            <a:ext cx="5071680" cy="6792480"/>
          </a:xfrm>
          <a:prstGeom prst="rect">
            <a:avLst/>
          </a:prstGeom>
          <a:ln>
            <a:noFill/>
          </a:ln>
        </p:spPr>
      </p:pic>
      <p:pic>
        <p:nvPicPr>
          <p:cNvPr descr="" id="58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2920320" y="477360"/>
            <a:ext cx="4047840" cy="2685600"/>
          </a:xfrm>
          <a:prstGeom prst="rect">
            <a:avLst/>
          </a:prstGeom>
          <a:ln>
            <a:noFill/>
          </a:ln>
        </p:spPr>
      </p:pic>
      <p:pic>
        <p:nvPicPr>
          <p:cNvPr descr="" id="59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2971800" y="3792960"/>
            <a:ext cx="3996360" cy="2997360"/>
          </a:xfrm>
          <a:prstGeom prst="rect">
            <a:avLst/>
          </a:prstGeom>
          <a:ln>
            <a:noFill/>
          </a:ln>
        </p:spPr>
      </p:pic>
      <p:pic>
        <p:nvPicPr>
          <p:cNvPr descr="" id="60" name="Image 10"/>
          <p:cNvPicPr/>
          <p:nvPr/>
        </p:nvPicPr>
        <p:blipFill>
          <a:blip r:embed="rId5"/>
          <a:stretch>
            <a:fillRect/>
          </a:stretch>
        </p:blipFill>
        <p:spPr>
          <a:xfrm rot="21289800">
            <a:off x="5248440" y="297720"/>
            <a:ext cx="7748640" cy="7748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23" nodeType="tmRoot" restart="never">
          <p:childTnLst>
            <p:seq>
              <p:cTn dur="indefinite" id="24" nodeType="mainSeq">
                <p:childTnLst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1" name="Image 10"/>
          <p:cNvPicPr/>
          <p:nvPr/>
        </p:nvPicPr>
        <p:blipFill>
          <a:blip r:embed="rId1"/>
          <a:stretch>
            <a:fillRect/>
          </a:stretch>
        </p:blipFill>
        <p:spPr>
          <a:xfrm rot="21393000">
            <a:off x="4499280" y="-101880"/>
            <a:ext cx="7748640" cy="7748640"/>
          </a:xfrm>
          <a:prstGeom prst="rect">
            <a:avLst/>
          </a:prstGeom>
          <a:ln>
            <a:noFill/>
          </a:ln>
        </p:spPr>
      </p:pic>
      <p:sp>
        <p:nvSpPr>
          <p:cNvPr id="62" name="CustomShape 1"/>
          <p:cNvSpPr/>
          <p:nvPr/>
        </p:nvSpPr>
        <p:spPr>
          <a:xfrm>
            <a:off x="209160" y="2096280"/>
            <a:ext cx="6343560" cy="1670760"/>
          </a:xfrm>
          <a:prstGeom prst="rect">
            <a:avLst>
              <a:gd fmla="val 2581" name="f0"/>
            </a:avLst>
          </a:prstGeom>
          <a:gradFill>
            <a:gsLst>
              <a:gs pos="0">
                <a:srgbClr val="9b9b9b"/>
              </a:gs>
              <a:gs pos="100000">
                <a:srgbClr val="8e8e8e"/>
              </a:gs>
            </a:gsLst>
            <a:lin ang="5400000"/>
          </a:gradFill>
          <a:ln>
            <a:noFill/>
          </a:ln>
        </p:spPr>
        <p:txBody>
          <a:bodyPr anchorCtr="1"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000000"/>
                </a:solidFill>
                <a:latin typeface="Arial"/>
                <a:ea typeface="SimSun"/>
              </a:rPr>
              <a:t>Un homme mort spirituellement 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000000"/>
                </a:solidFill>
                <a:latin typeface="Arial"/>
                <a:ea typeface="SimSun"/>
              </a:rPr>
              <a:t>enterre 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000000"/>
                </a:solidFill>
                <a:latin typeface="Arial"/>
                <a:ea typeface="SimSun"/>
              </a:rPr>
              <a:t>un autre mort physiquement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190440" y="341280"/>
            <a:ext cx="9791280" cy="1857240"/>
          </a:xfrm>
          <a:prstGeom prst="rect">
            <a:avLst>
              <a:gd fmla="val 3600" name="f0"/>
            </a:avLst>
          </a:prstGeom>
          <a:gradFill>
            <a:gsLst>
              <a:gs pos="0">
                <a:srgbClr val="9b9b9b"/>
              </a:gs>
              <a:gs pos="100000">
                <a:srgbClr val="8e8e8e"/>
              </a:gs>
            </a:gsLst>
            <a:lin ang="5400000"/>
          </a:gradFill>
          <a:ln>
            <a:noFill/>
          </a:ln>
        </p:spPr>
        <p:txBody>
          <a:bodyPr/>
          <a:p>
            <a:pPr algn="just">
              <a:lnSpc>
                <a:spcPct val="100000"/>
              </a:lnSpc>
            </a:pPr>
            <a:r>
              <a:rPr lang="fr-FR" sz="3600">
                <a:solidFill>
                  <a:srgbClr val="000000"/>
                </a:solidFill>
                <a:latin typeface="Arial"/>
                <a:ea typeface="OpenSymbol"/>
              </a:rPr>
              <a:t>« Si vous ne prêcher pas l'évangile … »</a:t>
            </a:r>
            <a:endParaRPr/>
          </a:p>
          <a:p>
            <a:pPr algn="just">
              <a:lnSpc>
                <a:spcPct val="100000"/>
              </a:lnSpc>
            </a:pPr>
            <a:r>
              <a:rPr lang="fr-FR" sz="3600">
                <a:solidFill>
                  <a:srgbClr val="000000"/>
                </a:solidFill>
                <a:latin typeface="Arial"/>
                <a:ea typeface="OpenSymbol"/>
              </a:rPr>
              <a:t>«Si vous ne donnez pas d'études bibliques…»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pic>
        <p:nvPicPr>
          <p:cNvPr descr="" id="64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1323360" y="2214000"/>
            <a:ext cx="7530480" cy="514584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190440" y="365400"/>
            <a:ext cx="9639000" cy="1317960"/>
          </a:xfrm>
          <a:prstGeom prst="rect">
            <a:avLst>
              <a:gd fmla="val 3600" name="f0"/>
            </a:avLst>
          </a:prstGeom>
          <a:solidFill>
            <a:srgbClr val="d9d9d9"/>
          </a:solidFill>
          <a:ln>
            <a:noFill/>
          </a:ln>
        </p:spPr>
        <p:txBody>
          <a:bodyPr/>
          <a:p>
            <a:pPr algn="just">
              <a:lnSpc>
                <a:spcPct val="100000"/>
              </a:lnSpc>
            </a:pPr>
            <a:r>
              <a:rPr b="1" lang="fr-FR" sz="3600">
                <a:solidFill>
                  <a:srgbClr val="000000"/>
                </a:solidFill>
                <a:latin typeface="Arial"/>
                <a:ea typeface="SimSun"/>
              </a:rPr>
              <a:t>Mort spirituellement,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fr-FR" sz="3600">
                <a:solidFill>
                  <a:srgbClr val="000000"/>
                </a:solidFill>
                <a:latin typeface="Arial"/>
                <a:ea typeface="SimSun"/>
              </a:rPr>
              <a:t>Conducteur de corbillard???</a:t>
            </a:r>
            <a:endParaRPr/>
          </a:p>
        </p:txBody>
      </p:sp>
      <p:pic>
        <p:nvPicPr>
          <p:cNvPr descr="" id="66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-45000" y="4277520"/>
            <a:ext cx="10110240" cy="3034080"/>
          </a:xfrm>
          <a:prstGeom prst="rect">
            <a:avLst/>
          </a:prstGeom>
          <a:ln>
            <a:noFill/>
          </a:ln>
        </p:spPr>
      </p:pic>
      <p:pic>
        <p:nvPicPr>
          <p:cNvPr descr="" id="67" name="Imag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836440" y="3067200"/>
            <a:ext cx="3169080" cy="424476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3882960" y="275040"/>
            <a:ext cx="5965200" cy="1317960"/>
          </a:xfrm>
          <a:prstGeom prst="rect">
            <a:avLst>
              <a:gd fmla="val 3600" name="f0"/>
            </a:avLst>
          </a:prstGeom>
          <a:gradFill>
            <a:gsLst>
              <a:gs pos="0">
                <a:srgbClr val="9b9b9b"/>
              </a:gs>
              <a:gs pos="100000">
                <a:srgbClr val="8e8e8e"/>
              </a:gs>
            </a:gsLst>
            <a:lin ang="5400000"/>
          </a:gradFill>
          <a:ln>
            <a:noFill/>
          </a:ln>
        </p:spPr>
        <p:txBody>
          <a:bodyPr anchorCtr="1"/>
          <a:p>
            <a:pPr algn="ctr">
              <a:lnSpc>
                <a:spcPct val="100000"/>
              </a:lnSpc>
            </a:pPr>
            <a:r>
              <a:rPr b="1" lang="fr-FR" sz="7200">
                <a:solidFill>
                  <a:srgbClr val="ffffff"/>
                </a:solidFill>
                <a:latin typeface="Calibri"/>
              </a:rPr>
              <a:t>Ôtez la pierre…</a:t>
            </a:r>
            <a:endParaRPr/>
          </a:p>
        </p:txBody>
      </p:sp>
      <p:pic>
        <p:nvPicPr>
          <p:cNvPr descr="" id="6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882960" y="3239640"/>
            <a:ext cx="5965200" cy="3976560"/>
          </a:xfrm>
          <a:prstGeom prst="rect">
            <a:avLst/>
          </a:prstGeom>
          <a:ln w="76320">
            <a:noFill/>
          </a:ln>
        </p:spPr>
      </p:pic>
      <p:pic>
        <p:nvPicPr>
          <p:cNvPr descr="" id="70" name="Image 4"/>
          <p:cNvPicPr/>
          <p:nvPr/>
        </p:nvPicPr>
        <p:blipFill>
          <a:blip r:embed="rId2"/>
          <a:stretch>
            <a:fillRect/>
          </a:stretch>
        </p:blipFill>
        <p:spPr>
          <a:xfrm>
            <a:off x="-381600" y="1551960"/>
            <a:ext cx="4264560" cy="426384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