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_rels/notesSlide8.xml.rels" ContentType="application/vnd.openxmlformats-package.relationships+xml"/>
  <Override PartName="/ppt/notesSlides/_rels/notesSlide1.xml.rels" ContentType="application/vnd.openxmlformats-package.relationships+xml"/>
  <Override PartName="/ppt/notesSlides/notesSlide8.xml" ContentType="application/vnd.openxmlformats-officedocument.presentationml.notesSlide+xml"/>
  <Override PartName="/ppt/notesSlides/notesSlide1.xml" ContentType="application/vnd.openxmlformats-officedocument.presentationml.notesSlide+xml"/>
  <Override PartName="/ppt/_rels/presentation.xml.rels" ContentType="application/vnd.openxmlformats-package.relationships+xml"/>
  <Override PartName="/ppt/media/image14.jpeg" ContentType="image/jpeg"/>
  <Override PartName="/ppt/media/image13.jpeg" ContentType="image/jpeg"/>
  <Override PartName="/ppt/media/image21.jpeg" ContentType="image/jpeg"/>
  <Override PartName="/ppt/media/image12.jpeg" ContentType="image/jpeg"/>
  <Override PartName="/ppt/media/image20.jpeg" ContentType="image/jpeg"/>
  <Override PartName="/ppt/media/image9.jpeg" ContentType="image/jpeg"/>
  <Override PartName="/ppt/media/image11.jpeg" ContentType="image/jpeg"/>
  <Override PartName="/ppt/media/image5.png" ContentType="image/png"/>
  <Override PartName="/ppt/media/image10.jpeg" ContentType="image/jpeg"/>
  <Override PartName="/ppt/media/image8.jpeg" ContentType="image/jpeg"/>
  <Override PartName="/ppt/media/image1.png" ContentType="image/png"/>
  <Override PartName="/ppt/media/image6.jpeg" ContentType="image/jpeg"/>
  <Override PartName="/ppt/media/image2.png" ContentType="image/png"/>
  <Override PartName="/ppt/media/image4.jpeg" ContentType="image/jpeg"/>
  <Override PartName="/ppt/media/image19.png" ContentType="image/png"/>
  <Override PartName="/ppt/media/image15.png" ContentType="image/png"/>
  <Override PartName="/ppt/media/image3.jpeg" ContentType="image/jpeg"/>
  <Override PartName="/ppt/media/image18.jpeg" ContentType="image/jpeg"/>
  <Override PartName="/ppt/media/image7.png" ContentType="image/png"/>
  <Override PartName="/ppt/media/image17.jpeg" ContentType="image/jpeg"/>
  <Override PartName="/ppt/media/image16.png" ContentType="image/png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bIns="0" lIns="0" rIns="0" tIns="0" wrap="none"/>
          <a:p>
            <a:r>
              <a:rPr lang="fr-FR"/>
              <a:t>Cliquez pour modifier le format des notes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bIns="0" lIns="0" rIns="0" tIns="0" wrap="none"/>
          <a:p>
            <a:r>
              <a:rPr lang="fr-FR"/>
              <a:t>&lt;en-tête&gt;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bIns="0" lIns="0" rIns="0" tIns="0" wrap="none"/>
          <a:p>
            <a:pPr algn="r"/>
            <a:r>
              <a:rPr lang="fr-FR"/>
              <a:t>&lt;date/heure&gt;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anchor="b" bIns="0" lIns="0" rIns="0" tIns="0" wrap="none"/>
          <a:p>
            <a:r>
              <a:rPr lang="fr-FR"/>
              <a:t>&lt;pied de page&gt;</a:t>
            </a:r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anchor="b" bIns="0" lIns="0" rIns="0" tIns="0" wrap="none"/>
          <a:p>
            <a:pPr algn="r"/>
            <a:fld id="{C36EFF59-1AE0-4F5F-9741-24DB0E9F6797}" type="slidenum">
              <a:rPr lang="fr-FR"/>
              <a:t>&lt;numéro&gt;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CustomShape 1"/>
          <p:cNvSpPr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1040"/>
          </a:xfrm>
          <a:prstGeom prst="rect">
            <a:avLst/>
          </a:prstGeom>
        </p:spPr>
        <p:txBody>
          <a:bodyPr bIns="0" lIns="0" rIns="0" tIns="0"/>
          <a:p>
            <a:endParaRPr/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CustomShape 1"/>
          <p:cNvSpPr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280" cy="4811040"/>
          </a:xfrm>
          <a:prstGeom prst="rect">
            <a:avLst/>
          </a:prstGeom>
        </p:spPr>
        <p:txBody>
          <a:bodyPr bIns="0" lIns="0" rIns="0" tIns="0"/>
          <a:p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8280"/>
            <a:ext cx="907200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320" y="4058280"/>
            <a:ext cx="44269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8280"/>
            <a:ext cx="44269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37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6055200" y="4058280"/>
            <a:ext cx="2620440" cy="2090880"/>
          </a:xfrm>
          <a:prstGeom prst="rect">
            <a:avLst/>
          </a:prstGeom>
          <a:ln>
            <a:noFill/>
          </a:ln>
        </p:spPr>
      </p:pic>
      <p:pic>
        <p:nvPicPr>
          <p:cNvPr descr="" id="38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406880" y="4058280"/>
            <a:ext cx="2620440" cy="20908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4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14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8280"/>
            <a:ext cx="44269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320" y="4058280"/>
            <a:ext cx="44269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216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320" y="1768680"/>
            <a:ext cx="442692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8280"/>
            <a:ext cx="9071640" cy="20908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dt"/>
          </p:nvPr>
        </p:nvSpPr>
        <p:spPr>
          <a:xfrm>
            <a:off x="504000" y="6887160"/>
            <a:ext cx="2347920" cy="520920"/>
          </a:xfrm>
          <a:prstGeom prst="rect">
            <a:avLst/>
          </a:prstGeom>
        </p:spPr>
        <p:txBody>
          <a:bodyPr bIns="0" lIns="0" rIns="0" tIns="0"/>
          <a:p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4640" cy="520920"/>
          </a:xfrm>
          <a:prstGeom prst="rect">
            <a:avLst/>
          </a:prstGeom>
        </p:spPr>
        <p:txBody>
          <a:bodyPr anchorCtr="1" bIns="0" lIns="0" rIns="0" tIns="0"/>
          <a:p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7920" cy="520920"/>
          </a:xfrm>
          <a:prstGeom prst="rect">
            <a:avLst/>
          </a:prstGeom>
        </p:spPr>
        <p:txBody>
          <a:bodyPr bIns="0" lIns="0" rIns="0" tIns="0"/>
          <a:p>
            <a:pPr>
              <a:lnSpc>
                <a:spcPct val="100000"/>
              </a:lnSpc>
            </a:pPr>
            <a:fld id="{4D8838DE-016E-4096-B6B8-F2BF2ECD6D48}" type="slidenum">
              <a:rPr lang="fr-FR" sz="1400">
                <a:solidFill>
                  <a:srgbClr val="000000"/>
                </a:solidFill>
                <a:latin typeface="Times New Roman"/>
                <a:ea typeface="Arial Unicode MS"/>
              </a:rPr>
              <a:t>&lt;numéro&gt;</a:t>
            </a:fld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anchor="ctr" bIns="0" lIns="0" rIns="0" tIns="0" wrap="none"/>
          <a:p>
            <a:r>
              <a:rPr lang="fr-FR"/>
              <a:t>Cliquez pour éditer le format du texte-titre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fr-FR"/>
              <a:t>Cliquez pour éditer le format du plan de texte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fr-FR"/>
              <a:t>Second niveau de plan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fr-FR"/>
              <a:t>Troisième niveau de plan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fr-FR"/>
              <a:t>Quatrième niveau de plan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fr-FR"/>
              <a:t>Cinquième niveau de plan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fr-FR"/>
              <a:t>Sixième niveau de plan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fr-FR"/>
              <a:t>Septième niveau de plan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image" Target="../media/image5.png"/><Relationship Id="rId3" Type="http://schemas.openxmlformats.org/officeDocument/2006/relationships/image" Target="../media/image6.jpeg"/><Relationship Id="rId4" Type="http://schemas.openxmlformats.org/officeDocument/2006/relationships/image" Target="../media/image7.png"/><Relationship Id="rId5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image" Target="../media/image9.jpeg"/><Relationship Id="rId3" Type="http://schemas.openxmlformats.org/officeDocument/2006/relationships/image" Target="../media/image10.jpeg"/><Relationship Id="rId4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image" Target="../media/image12.jpeg"/><Relationship Id="rId3" Type="http://schemas.openxmlformats.org/officeDocument/2006/relationships/image" Target="../media/image13.jpeg"/><Relationship Id="rId4" Type="http://schemas.openxmlformats.org/officeDocument/2006/relationships/image" Target="../media/image14.jpeg"/><Relationship Id="rId5" Type="http://schemas.openxmlformats.org/officeDocument/2006/relationships/image" Target="../media/image15.png"/><Relationship Id="rId6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6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7.jpe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8.jpeg"/><Relationship Id="rId2" Type="http://schemas.openxmlformats.org/officeDocument/2006/relationships/image" Target="../media/image19.png"/><Relationship Id="rId3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20.jpeg"/><Relationship Id="rId2" Type="http://schemas.openxmlformats.org/officeDocument/2006/relationships/image" Target="../media/image2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331920" y="275040"/>
            <a:ext cx="9516240" cy="1317960"/>
          </a:xfrm>
          <a:prstGeom prst="rect">
            <a:avLst>
              <a:gd fmla="val 3600" name="f0"/>
            </a:avLst>
          </a:prstGeom>
          <a:gradFill>
            <a:gsLst>
              <a:gs pos="0">
                <a:srgbClr val="9b9b9b"/>
              </a:gs>
              <a:gs pos="100000">
                <a:srgbClr val="8e8e8e"/>
              </a:gs>
            </a:gsLst>
            <a:lin ang="5400000"/>
          </a:gradFill>
          <a:ln>
            <a:noFill/>
          </a:ln>
        </p:spPr>
        <p:txBody>
          <a:bodyPr anchorCtr="1"/>
          <a:p>
            <a:pPr algn="ctr">
              <a:lnSpc>
                <a:spcPct val="100000"/>
              </a:lnSpc>
            </a:pPr>
            <a:r>
              <a:rPr b="1" lang="fr-FR" sz="7200">
                <a:solidFill>
                  <a:srgbClr val="ffffff"/>
                </a:solidFill>
                <a:latin typeface="Calibri"/>
              </a:rPr>
              <a:t>Ôtez la pierre…</a:t>
            </a:r>
            <a:endParaRPr/>
          </a:p>
        </p:txBody>
      </p:sp>
      <p:pic>
        <p:nvPicPr>
          <p:cNvPr descr="" id="45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740160" y="1669680"/>
            <a:ext cx="8313480" cy="5542200"/>
          </a:xfrm>
          <a:prstGeom prst="rect">
            <a:avLst/>
          </a:prstGeom>
          <a:ln>
            <a:noFill/>
          </a:ln>
        </p:spPr>
      </p:pic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46" name="Picture 4"/>
          <p:cNvPicPr/>
          <p:nvPr/>
        </p:nvPicPr>
        <p:blipFill>
          <a:blip r:embed="rId1"/>
          <a:stretch>
            <a:fillRect/>
          </a:stretch>
        </p:blipFill>
        <p:spPr>
          <a:xfrm>
            <a:off x="-3398040" y="2343240"/>
            <a:ext cx="16491960" cy="4949640"/>
          </a:xfrm>
          <a:prstGeom prst="rect">
            <a:avLst/>
          </a:prstGeom>
          <a:ln>
            <a:noFill/>
          </a:ln>
        </p:spPr>
      </p:pic>
      <p:pic>
        <p:nvPicPr>
          <p:cNvPr descr="" id="47" name="Image 1"/>
          <p:cNvPicPr/>
          <p:nvPr/>
        </p:nvPicPr>
        <p:blipFill>
          <a:blip r:embed="rId2"/>
          <a:stretch>
            <a:fillRect/>
          </a:stretch>
        </p:blipFill>
        <p:spPr>
          <a:xfrm>
            <a:off x="-1108080" y="642240"/>
            <a:ext cx="5071680" cy="6792480"/>
          </a:xfrm>
          <a:prstGeom prst="rect">
            <a:avLst/>
          </a:prstGeom>
          <a:ln>
            <a:noFill/>
          </a:ln>
        </p:spPr>
      </p:pic>
      <p:pic>
        <p:nvPicPr>
          <p:cNvPr descr="" id="48" name="Image 2"/>
          <p:cNvPicPr/>
          <p:nvPr/>
        </p:nvPicPr>
        <p:blipFill>
          <a:blip r:embed="rId3"/>
          <a:stretch>
            <a:fillRect/>
          </a:stretch>
        </p:blipFill>
        <p:spPr>
          <a:xfrm>
            <a:off x="2265840" y="-167400"/>
            <a:ext cx="3809520" cy="3809520"/>
          </a:xfrm>
          <a:prstGeom prst="rect">
            <a:avLst/>
          </a:prstGeom>
          <a:ln>
            <a:noFill/>
          </a:ln>
        </p:spPr>
      </p:pic>
      <p:sp>
        <p:nvSpPr>
          <p:cNvPr id="49" name="CustomShape 1"/>
          <p:cNvSpPr/>
          <p:nvPr/>
        </p:nvSpPr>
        <p:spPr>
          <a:xfrm>
            <a:off x="2398320" y="0"/>
            <a:ext cx="3657240" cy="3582360"/>
          </a:xfrm>
          <a:prstGeom prst="rect">
            <a:avLst>
              <a:gd fmla="val 7435" name="f12"/>
            </a:avLst>
          </a:prstGeom>
          <a:solidFill>
            <a:srgbClr val="ff0000"/>
          </a:solidFill>
          <a:ln w="12600">
            <a:solidFill>
              <a:srgbClr val="374a92"/>
            </a:solidFill>
            <a:miter/>
          </a:ln>
        </p:spPr>
      </p:sp>
      <p:pic>
        <p:nvPicPr>
          <p:cNvPr descr="" id="50" name="Image 4"/>
          <p:cNvPicPr/>
          <p:nvPr/>
        </p:nvPicPr>
        <p:blipFill>
          <a:blip r:embed="rId4"/>
          <a:stretch>
            <a:fillRect/>
          </a:stretch>
        </p:blipFill>
        <p:spPr>
          <a:xfrm>
            <a:off x="6208560" y="374760"/>
            <a:ext cx="4100040" cy="70599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dur="indefinite" id="1" nodeType="tmRoot" restart="never">
          <p:childTnLst>
            <p:seq>
              <p:cTn dur="indefinite" id="2" nodeType="mainSeq">
                <p:childTnLst>
                  <p:par>
                    <p:cTn fill="hold" id="3">
                      <p:stCondLst>
                        <p:cond delay="indefinite"/>
                      </p:stCondLst>
                      <p:childTnLst>
                        <p:par>
                          <p:cTn fill="hold" id="4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7">
                      <p:stCondLst>
                        <p:cond delay="indefinite"/>
                      </p:stCondLst>
                      <p:childTnLst>
                        <p:par>
                          <p:cTn fill="hold" id="8">
                            <p:stCondLst>
                              <p:cond delay="0"/>
                            </p:stCondLst>
                            <p:childTnLst>
                              <p:par>
                                <p:cTn fill="hold" id="9" nodeType="clickEffect" presetClass="exit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51" name="Image 1"/>
          <p:cNvPicPr/>
          <p:nvPr/>
        </p:nvPicPr>
        <p:blipFill>
          <a:blip r:embed="rId1"/>
          <a:stretch>
            <a:fillRect/>
          </a:stretch>
        </p:blipFill>
        <p:spPr>
          <a:xfrm>
            <a:off x="6055920" y="642240"/>
            <a:ext cx="5071680" cy="6792480"/>
          </a:xfrm>
          <a:prstGeom prst="rect">
            <a:avLst/>
          </a:prstGeom>
          <a:ln>
            <a:noFill/>
          </a:ln>
        </p:spPr>
      </p:pic>
      <p:pic>
        <p:nvPicPr>
          <p:cNvPr descr="" id="52" name="Image 4"/>
          <p:cNvPicPr/>
          <p:nvPr/>
        </p:nvPicPr>
        <p:blipFill>
          <a:blip r:embed="rId2"/>
          <a:stretch>
            <a:fillRect/>
          </a:stretch>
        </p:blipFill>
        <p:spPr>
          <a:xfrm>
            <a:off x="-417960" y="642240"/>
            <a:ext cx="4100760" cy="7059960"/>
          </a:xfrm>
          <a:prstGeom prst="rect">
            <a:avLst/>
          </a:prstGeom>
          <a:ln>
            <a:noFill/>
          </a:ln>
        </p:spPr>
      </p:pic>
      <p:pic>
        <p:nvPicPr>
          <p:cNvPr descr="" id="53" name="Image 5"/>
          <p:cNvPicPr/>
          <p:nvPr/>
        </p:nvPicPr>
        <p:blipFill>
          <a:blip r:embed="rId3"/>
          <a:stretch>
            <a:fillRect/>
          </a:stretch>
        </p:blipFill>
        <p:spPr>
          <a:xfrm>
            <a:off x="2768040" y="205200"/>
            <a:ext cx="4712760" cy="3529800"/>
          </a:xfrm>
          <a:prstGeom prst="rect">
            <a:avLst/>
          </a:prstGeom>
          <a:ln>
            <a:noFill/>
          </a:ln>
        </p:spPr>
      </p:pic>
      <p:sp>
        <p:nvSpPr>
          <p:cNvPr id="54" name="CustomShape 1"/>
          <p:cNvSpPr/>
          <p:nvPr/>
        </p:nvSpPr>
        <p:spPr>
          <a:xfrm>
            <a:off x="2768040" y="3502800"/>
            <a:ext cx="4712760" cy="2352960"/>
          </a:xfrm>
          <a:prstGeom prst="rect">
            <a:avLst>
              <a:gd fmla="val 3600" name="f0"/>
            </a:avLst>
          </a:prstGeom>
          <a:gradFill>
            <a:gsLst>
              <a:gs pos="0">
                <a:srgbClr val="9b9b9b"/>
              </a:gs>
              <a:gs pos="100000">
                <a:srgbClr val="8e8e8e"/>
              </a:gs>
            </a:gsLst>
            <a:lin ang="5400000"/>
          </a:gradFill>
          <a:ln>
            <a:noFill/>
          </a:ln>
        </p:spPr>
        <p:txBody>
          <a:bodyPr anchor="ctr" anchorCtr="1"/>
          <a:p>
            <a:pPr algn="ctr">
              <a:lnSpc>
                <a:spcPct val="100000"/>
              </a:lnSpc>
            </a:pPr>
            <a:r>
              <a:rPr b="1" lang="fr-FR" sz="3200">
                <a:solidFill>
                  <a:srgbClr val="000000"/>
                </a:solidFill>
                <a:latin typeface="Arial"/>
              </a:rPr>
              <a:t>« Laisse les morts enterrer leurs morts.»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fr-FR" sz="3200">
                <a:solidFill>
                  <a:srgbClr val="000000"/>
                </a:solidFill>
                <a:latin typeface="Arial"/>
              </a:rPr>
              <a:t> </a:t>
            </a:r>
            <a:r>
              <a:rPr b="1" lang="fr-FR" sz="3200">
                <a:solidFill>
                  <a:srgbClr val="000000"/>
                </a:solidFill>
                <a:latin typeface="Arial"/>
              </a:rPr>
              <a:t>Luc 9:60</a:t>
            </a:r>
            <a:endParaRPr/>
          </a:p>
        </p:txBody>
      </p:sp>
      <p:sp>
        <p:nvSpPr>
          <p:cNvPr id="55" name="CustomShape 2"/>
          <p:cNvSpPr/>
          <p:nvPr/>
        </p:nvSpPr>
        <p:spPr>
          <a:xfrm>
            <a:off x="3160800" y="814680"/>
            <a:ext cx="3927240" cy="2310480"/>
          </a:xfrm>
          <a:prstGeom prst="rect">
            <a:avLst>
              <a:gd fmla="val 10306" name="f12"/>
            </a:avLst>
          </a:prstGeom>
          <a:solidFill>
            <a:srgbClr val="ff0000"/>
          </a:solidFill>
          <a:ln w="12600">
            <a:solidFill>
              <a:srgbClr val="374a92"/>
            </a:solidFill>
            <a:miter/>
          </a:ln>
        </p:spPr>
      </p:sp>
    </p:spTree>
  </p:cSld>
  <p:timing>
    <p:tnLst>
      <p:par>
        <p:cTn dur="indefinite" id="11" nodeType="tmRoot" restart="never">
          <p:childTnLst>
            <p:seq>
              <p:cTn dur="indefinite" id="12" nodeType="mainSeq">
                <p:childTnLst>
                  <p:par>
                    <p:cTn fill="hold" id="13">
                      <p:stCondLst>
                        <p:cond delay="indefinite"/>
                      </p:stCondLst>
                      <p:childTnLst>
                        <p:par>
                          <p:cTn fill="hold" id="14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9">
                      <p:stCondLst>
                        <p:cond delay="indefinite"/>
                      </p:stCondLst>
                      <p:childTnLst>
                        <p:par>
                          <p:cTn fill="hold" id="20">
                            <p:stCondLst>
                              <p:cond delay="0"/>
                            </p:stCondLst>
                            <p:childTnLst>
                              <p:par>
                                <p:cTn fill="hold" id="21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56" name="Image 4"/>
          <p:cNvPicPr/>
          <p:nvPr/>
        </p:nvPicPr>
        <p:blipFill>
          <a:blip r:embed="rId1"/>
          <a:stretch>
            <a:fillRect/>
          </a:stretch>
        </p:blipFill>
        <p:spPr>
          <a:xfrm>
            <a:off x="-417960" y="642240"/>
            <a:ext cx="4100760" cy="7059960"/>
          </a:xfrm>
          <a:prstGeom prst="rect">
            <a:avLst/>
          </a:prstGeom>
          <a:ln>
            <a:noFill/>
          </a:ln>
        </p:spPr>
      </p:pic>
      <p:pic>
        <p:nvPicPr>
          <p:cNvPr descr="" id="57" name="Image 9"/>
          <p:cNvPicPr/>
          <p:nvPr/>
        </p:nvPicPr>
        <p:blipFill>
          <a:blip r:embed="rId2"/>
          <a:stretch>
            <a:fillRect/>
          </a:stretch>
        </p:blipFill>
        <p:spPr>
          <a:xfrm>
            <a:off x="6206040" y="642240"/>
            <a:ext cx="5071680" cy="6792480"/>
          </a:xfrm>
          <a:prstGeom prst="rect">
            <a:avLst/>
          </a:prstGeom>
          <a:ln>
            <a:noFill/>
          </a:ln>
        </p:spPr>
      </p:pic>
      <p:pic>
        <p:nvPicPr>
          <p:cNvPr descr="" id="58" name="Picture 2"/>
          <p:cNvPicPr/>
          <p:nvPr/>
        </p:nvPicPr>
        <p:blipFill>
          <a:blip r:embed="rId3"/>
          <a:stretch>
            <a:fillRect/>
          </a:stretch>
        </p:blipFill>
        <p:spPr>
          <a:xfrm>
            <a:off x="2920320" y="477360"/>
            <a:ext cx="4047840" cy="2685600"/>
          </a:xfrm>
          <a:prstGeom prst="rect">
            <a:avLst/>
          </a:prstGeom>
          <a:ln>
            <a:noFill/>
          </a:ln>
        </p:spPr>
      </p:pic>
      <p:pic>
        <p:nvPicPr>
          <p:cNvPr descr="" id="59" name="Picture 4"/>
          <p:cNvPicPr/>
          <p:nvPr/>
        </p:nvPicPr>
        <p:blipFill>
          <a:blip r:embed="rId4"/>
          <a:stretch>
            <a:fillRect/>
          </a:stretch>
        </p:blipFill>
        <p:spPr>
          <a:xfrm>
            <a:off x="2971800" y="3792960"/>
            <a:ext cx="3996360" cy="2997360"/>
          </a:xfrm>
          <a:prstGeom prst="rect">
            <a:avLst/>
          </a:prstGeom>
          <a:ln>
            <a:noFill/>
          </a:ln>
        </p:spPr>
      </p:pic>
      <p:pic>
        <p:nvPicPr>
          <p:cNvPr descr="" id="60" name="Image 10"/>
          <p:cNvPicPr/>
          <p:nvPr/>
        </p:nvPicPr>
        <p:blipFill>
          <a:blip r:embed="rId5"/>
          <a:stretch>
            <a:fillRect/>
          </a:stretch>
        </p:blipFill>
        <p:spPr>
          <a:xfrm rot="21289800">
            <a:off x="5248440" y="297720"/>
            <a:ext cx="7748640" cy="77486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dur="indefinite" id="23" nodeType="tmRoot" restart="never">
          <p:childTnLst>
            <p:seq>
              <p:cTn dur="indefinite" id="24" nodeType="mainSeq">
                <p:childTnLst>
                  <p:par>
                    <p:cTn fill="hold" id="25">
                      <p:stCondLst>
                        <p:cond delay="indefinite"/>
                      </p:stCondLst>
                      <p:childTnLst>
                        <p:par>
                          <p:cTn fill="hold" id="26">
                            <p:stCondLst>
                              <p:cond delay="0"/>
                            </p:stCondLst>
                            <p:childTnLst>
                              <p:par>
                                <p:cTn fill="hold" id="27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>
                      <p:stCondLst>
                        <p:cond delay="indefinite"/>
                      </p:stCondLst>
                      <p:childTnLst>
                        <p:par>
                          <p:cTn fill="hold" id="32">
                            <p:stCondLst>
                              <p:cond delay="0"/>
                            </p:stCondLst>
                            <p:childTnLst>
                              <p:par>
                                <p:cTn fill="hold" id="33" nodeType="clickEffect" presetClass="entr" presetID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61" name="Image 10"/>
          <p:cNvPicPr/>
          <p:nvPr/>
        </p:nvPicPr>
        <p:blipFill>
          <a:blip r:embed="rId1"/>
          <a:stretch>
            <a:fillRect/>
          </a:stretch>
        </p:blipFill>
        <p:spPr>
          <a:xfrm rot="21393000">
            <a:off x="4499280" y="-101880"/>
            <a:ext cx="7748640" cy="7748640"/>
          </a:xfrm>
          <a:prstGeom prst="rect">
            <a:avLst/>
          </a:prstGeom>
          <a:ln>
            <a:noFill/>
          </a:ln>
        </p:spPr>
      </p:pic>
      <p:sp>
        <p:nvSpPr>
          <p:cNvPr id="62" name="CustomShape 1"/>
          <p:cNvSpPr/>
          <p:nvPr/>
        </p:nvSpPr>
        <p:spPr>
          <a:xfrm>
            <a:off x="209160" y="2096280"/>
            <a:ext cx="6343560" cy="1670760"/>
          </a:xfrm>
          <a:prstGeom prst="rect">
            <a:avLst>
              <a:gd fmla="val 2581" name="f0"/>
            </a:avLst>
          </a:prstGeom>
          <a:gradFill>
            <a:gsLst>
              <a:gs pos="0">
                <a:srgbClr val="9b9b9b"/>
              </a:gs>
              <a:gs pos="100000">
                <a:srgbClr val="8e8e8e"/>
              </a:gs>
            </a:gsLst>
            <a:lin ang="5400000"/>
          </a:gradFill>
          <a:ln>
            <a:noFill/>
          </a:ln>
        </p:spPr>
        <p:txBody>
          <a:bodyPr anchorCtr="1"/>
          <a:p>
            <a:pPr algn="ctr">
              <a:lnSpc>
                <a:spcPct val="100000"/>
              </a:lnSpc>
            </a:pPr>
            <a:r>
              <a:rPr lang="fr-FR" sz="3200">
                <a:solidFill>
                  <a:srgbClr val="000000"/>
                </a:solidFill>
                <a:latin typeface="Arial"/>
                <a:ea typeface="SimSun"/>
              </a:rPr>
              <a:t>Un homme mort spirituellement </a:t>
            </a:r>
            <a:endParaRPr/>
          </a:p>
          <a:p>
            <a:pPr algn="ctr">
              <a:lnSpc>
                <a:spcPct val="100000"/>
              </a:lnSpc>
            </a:pPr>
            <a:r>
              <a:rPr lang="fr-FR" sz="3200">
                <a:solidFill>
                  <a:srgbClr val="000000"/>
                </a:solidFill>
                <a:latin typeface="Arial"/>
                <a:ea typeface="SimSun"/>
              </a:rPr>
              <a:t>enterre </a:t>
            </a:r>
            <a:endParaRPr/>
          </a:p>
          <a:p>
            <a:pPr algn="ctr">
              <a:lnSpc>
                <a:spcPct val="100000"/>
              </a:lnSpc>
            </a:pPr>
            <a:r>
              <a:rPr lang="fr-FR" sz="3200">
                <a:solidFill>
                  <a:srgbClr val="000000"/>
                </a:solidFill>
                <a:latin typeface="Arial"/>
                <a:ea typeface="SimSun"/>
              </a:rPr>
              <a:t>un autre mort physiquement</a:t>
            </a:r>
            <a:endParaRPr/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CustomShape 1"/>
          <p:cNvSpPr/>
          <p:nvPr/>
        </p:nvSpPr>
        <p:spPr>
          <a:xfrm>
            <a:off x="190440" y="341280"/>
            <a:ext cx="9791280" cy="1857240"/>
          </a:xfrm>
          <a:prstGeom prst="rect">
            <a:avLst>
              <a:gd fmla="val 3600" name="f0"/>
            </a:avLst>
          </a:prstGeom>
          <a:gradFill>
            <a:gsLst>
              <a:gs pos="0">
                <a:srgbClr val="9b9b9b"/>
              </a:gs>
              <a:gs pos="100000">
                <a:srgbClr val="8e8e8e"/>
              </a:gs>
            </a:gsLst>
            <a:lin ang="5400000"/>
          </a:gradFill>
          <a:ln>
            <a:noFill/>
          </a:ln>
        </p:spPr>
        <p:txBody>
          <a:bodyPr/>
          <a:p>
            <a:pPr algn="just">
              <a:lnSpc>
                <a:spcPct val="100000"/>
              </a:lnSpc>
            </a:pPr>
            <a:r>
              <a:rPr lang="fr-FR" sz="3600">
                <a:solidFill>
                  <a:srgbClr val="000000"/>
                </a:solidFill>
                <a:latin typeface="Arial"/>
                <a:ea typeface="OpenSymbol"/>
              </a:rPr>
              <a:t>« Si vous ne prêcher pas l'évangile … »</a:t>
            </a:r>
            <a:endParaRPr/>
          </a:p>
          <a:p>
            <a:pPr algn="just">
              <a:lnSpc>
                <a:spcPct val="100000"/>
              </a:lnSpc>
            </a:pPr>
            <a:r>
              <a:rPr lang="fr-FR" sz="3600">
                <a:solidFill>
                  <a:srgbClr val="000000"/>
                </a:solidFill>
                <a:latin typeface="Arial"/>
                <a:ea typeface="OpenSymbol"/>
              </a:rPr>
              <a:t>«Si vous ne donnez pas d'études bibliques…»</a:t>
            </a:r>
            <a:endParaRPr/>
          </a:p>
          <a:p>
            <a:pPr algn="just">
              <a:lnSpc>
                <a:spcPct val="100000"/>
              </a:lnSpc>
            </a:pPr>
            <a:endParaRPr/>
          </a:p>
        </p:txBody>
      </p:sp>
      <p:pic>
        <p:nvPicPr>
          <p:cNvPr descr="" id="64" name="Picture 4"/>
          <p:cNvPicPr/>
          <p:nvPr/>
        </p:nvPicPr>
        <p:blipFill>
          <a:blip r:embed="rId1"/>
          <a:stretch>
            <a:fillRect/>
          </a:stretch>
        </p:blipFill>
        <p:spPr>
          <a:xfrm>
            <a:off x="1323360" y="2214000"/>
            <a:ext cx="7530480" cy="5145840"/>
          </a:xfrm>
          <a:prstGeom prst="rect">
            <a:avLst/>
          </a:prstGeom>
          <a:ln>
            <a:noFill/>
          </a:ln>
        </p:spPr>
      </p:pic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ustomShape 1"/>
          <p:cNvSpPr/>
          <p:nvPr/>
        </p:nvSpPr>
        <p:spPr>
          <a:xfrm>
            <a:off x="190440" y="365400"/>
            <a:ext cx="9639000" cy="1317960"/>
          </a:xfrm>
          <a:prstGeom prst="rect">
            <a:avLst>
              <a:gd fmla="val 3600" name="f0"/>
            </a:avLst>
          </a:prstGeom>
          <a:solidFill>
            <a:srgbClr val="d9d9d9"/>
          </a:solidFill>
          <a:ln>
            <a:noFill/>
          </a:ln>
        </p:spPr>
        <p:txBody>
          <a:bodyPr/>
          <a:p>
            <a:pPr algn="just">
              <a:lnSpc>
                <a:spcPct val="100000"/>
              </a:lnSpc>
            </a:pPr>
            <a:r>
              <a:rPr b="1" lang="fr-FR" sz="3600">
                <a:solidFill>
                  <a:srgbClr val="000000"/>
                </a:solidFill>
                <a:latin typeface="Arial"/>
                <a:ea typeface="SimSun"/>
              </a:rPr>
              <a:t>Mort spirituellement,</a:t>
            </a:r>
            <a:endParaRPr/>
          </a:p>
          <a:p>
            <a:pPr algn="just">
              <a:lnSpc>
                <a:spcPct val="100000"/>
              </a:lnSpc>
            </a:pPr>
            <a:r>
              <a:rPr b="1" lang="fr-FR" sz="3600">
                <a:solidFill>
                  <a:srgbClr val="000000"/>
                </a:solidFill>
                <a:latin typeface="Arial"/>
                <a:ea typeface="SimSun"/>
              </a:rPr>
              <a:t>Conducteur de corbillard???</a:t>
            </a:r>
            <a:endParaRPr/>
          </a:p>
        </p:txBody>
      </p:sp>
      <p:pic>
        <p:nvPicPr>
          <p:cNvPr descr="" id="66" name="Picture 4"/>
          <p:cNvPicPr/>
          <p:nvPr/>
        </p:nvPicPr>
        <p:blipFill>
          <a:blip r:embed="rId1"/>
          <a:stretch>
            <a:fillRect/>
          </a:stretch>
        </p:blipFill>
        <p:spPr>
          <a:xfrm>
            <a:off x="-45000" y="4277520"/>
            <a:ext cx="10110240" cy="3034080"/>
          </a:xfrm>
          <a:prstGeom prst="rect">
            <a:avLst/>
          </a:prstGeom>
          <a:ln>
            <a:noFill/>
          </a:ln>
        </p:spPr>
      </p:pic>
      <p:pic>
        <p:nvPicPr>
          <p:cNvPr descr="" id="67" name="Image 4"/>
          <p:cNvPicPr/>
          <p:nvPr/>
        </p:nvPicPr>
        <p:blipFill>
          <a:blip r:embed="rId2"/>
          <a:stretch>
            <a:fillRect/>
          </a:stretch>
        </p:blipFill>
        <p:spPr>
          <a:xfrm>
            <a:off x="2836440" y="3067200"/>
            <a:ext cx="3169080" cy="4244760"/>
          </a:xfrm>
          <a:prstGeom prst="rect">
            <a:avLst/>
          </a:prstGeom>
          <a:ln>
            <a:noFill/>
          </a:ln>
        </p:spPr>
      </p:pic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CustomShape 1"/>
          <p:cNvSpPr/>
          <p:nvPr/>
        </p:nvSpPr>
        <p:spPr>
          <a:xfrm>
            <a:off x="3882960" y="275040"/>
            <a:ext cx="5965200" cy="1317960"/>
          </a:xfrm>
          <a:prstGeom prst="rect">
            <a:avLst>
              <a:gd fmla="val 3600" name="f0"/>
            </a:avLst>
          </a:prstGeom>
          <a:gradFill>
            <a:gsLst>
              <a:gs pos="0">
                <a:srgbClr val="9b9b9b"/>
              </a:gs>
              <a:gs pos="100000">
                <a:srgbClr val="8e8e8e"/>
              </a:gs>
            </a:gsLst>
            <a:lin ang="5400000"/>
          </a:gradFill>
          <a:ln>
            <a:noFill/>
          </a:ln>
        </p:spPr>
        <p:txBody>
          <a:bodyPr anchorCtr="1"/>
          <a:p>
            <a:pPr algn="ctr">
              <a:lnSpc>
                <a:spcPct val="100000"/>
              </a:lnSpc>
            </a:pPr>
            <a:r>
              <a:rPr b="1" lang="fr-FR" sz="7200">
                <a:solidFill>
                  <a:srgbClr val="ffffff"/>
                </a:solidFill>
                <a:latin typeface="Calibri"/>
              </a:rPr>
              <a:t>Ôtez la pierre…</a:t>
            </a:r>
            <a:endParaRPr/>
          </a:p>
        </p:txBody>
      </p:sp>
      <p:pic>
        <p:nvPicPr>
          <p:cNvPr descr="" id="69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3882960" y="3239640"/>
            <a:ext cx="5965200" cy="3976560"/>
          </a:xfrm>
          <a:prstGeom prst="rect">
            <a:avLst/>
          </a:prstGeom>
          <a:ln w="76320">
            <a:noFill/>
          </a:ln>
        </p:spPr>
      </p:pic>
      <p:pic>
        <p:nvPicPr>
          <p:cNvPr descr="" id="70" name="Image 4"/>
          <p:cNvPicPr/>
          <p:nvPr/>
        </p:nvPicPr>
        <p:blipFill>
          <a:blip r:embed="rId2"/>
          <a:stretch>
            <a:fillRect/>
          </a:stretch>
        </p:blipFill>
        <p:spPr>
          <a:xfrm>
            <a:off x="-381600" y="1551960"/>
            <a:ext cx="4264560" cy="4263840"/>
          </a:xfrm>
          <a:prstGeom prst="rect">
            <a:avLst/>
          </a:prstGeom>
          <a:ln>
            <a:noFill/>
          </a:ln>
        </p:spPr>
      </p:pic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