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7.jpeg" ContentType="image/jpeg"/>
  <Override PartName="/ppt/media/image20.jpeg" ContentType="image/jpeg"/>
  <Override PartName="/ppt/media/image9.jpeg" ContentType="image/jpeg"/>
  <Override PartName="/ppt/media/image21.png" ContentType="image/png"/>
  <Override PartName="/ppt/media/image30.png" ContentType="image/png"/>
  <Override PartName="/ppt/media/image11.jpeg" ContentType="image/jpeg"/>
  <Override PartName="/ppt/media/image22.jpeg" ContentType="image/jpeg"/>
  <Override PartName="/ppt/media/image14.png" ContentType="image/png"/>
  <Override PartName="/ppt/media/image24.jpeg" ContentType="image/jpeg"/>
  <Override PartName="/ppt/media/image13.jpeg" ContentType="image/jpeg"/>
  <Override PartName="/ppt/media/image26.jpeg" ContentType="image/jpeg"/>
  <Override PartName="/ppt/media/image15.jpeg" ContentType="image/jpeg"/>
  <Override PartName="/ppt/media/image4.jpeg" ContentType="image/jpeg"/>
  <Override PartName="/ppt/media/image32.jpeg" ContentType="image/jpeg"/>
  <Override PartName="/ppt/media/image3.png" ContentType="image/png"/>
  <Override PartName="/ppt/media/image17.jpeg" ContentType="image/jpeg"/>
  <Override PartName="/ppt/media/image28.jpeg" ContentType="image/jpeg"/>
  <Override PartName="/ppt/media/image6.jpeg" ContentType="image/jpeg"/>
  <Override PartName="/ppt/media/image19.jpeg" ContentType="image/jpeg"/>
  <Override PartName="/ppt/media/image8.jpeg" ContentType="image/jpeg"/>
  <Override PartName="/ppt/media/image10.jpeg" ContentType="image/jpeg"/>
  <Override PartName="/ppt/media/image12.jpeg" ContentType="image/jpeg"/>
  <Override PartName="/ppt/media/image23.jpeg" ContentType="image/jpeg"/>
  <Override PartName="/ppt/media/image1.jpeg" ContentType="image/jpeg"/>
  <Override PartName="/ppt/media/image25.jpeg" ContentType="image/jpeg"/>
  <Override PartName="/ppt/media/image31.jpeg" ContentType="image/jpeg"/>
  <Override PartName="/ppt/media/image2.png" ContentType="image/png"/>
  <Override PartName="/ppt/media/image16.jpeg" ContentType="image/jpeg"/>
  <Override PartName="/ppt/media/image27.jpeg" ContentType="image/jpeg"/>
  <Override PartName="/ppt/media/image5.jpeg" ContentType="image/jpeg"/>
  <Override PartName="/ppt/media/image29.jpeg" ContentType="image/jpeg"/>
  <Override PartName="/ppt/media/image18.jpeg" ContentType="image/jpe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_rels/slide28.xml.rels" ContentType="application/vnd.openxmlformats-package.relationships+xml"/>
  <Override PartName="/ppt/slides/_rels/slide12.xml.rels" ContentType="application/vnd.openxmlformats-package.relationships+xml"/>
  <Override PartName="/ppt/slides/_rels/slide35.xml.rels" ContentType="application/vnd.openxmlformats-package.relationships+xml"/>
  <Override PartName="/ppt/slides/_rels/slide10.xml.rels" ContentType="application/vnd.openxmlformats-package.relationships+xml"/>
  <Override PartName="/ppt/slides/_rels/slide33.xml.rels" ContentType="application/vnd.openxmlformats-package.relationships+xml"/>
  <Override PartName="/ppt/slides/_rels/slide31.xml.rels" ContentType="application/vnd.openxmlformats-package.relationships+xml"/>
  <Override PartName="/ppt/slides/_rels/slide2.xml.rels" ContentType="application/vnd.openxmlformats-package.relationships+xml"/>
  <Override PartName="/ppt/slides/_rels/slide18.xml.rels" ContentType="application/vnd.openxmlformats-package.relationships+xml"/>
  <Override PartName="/ppt/slides/_rels/slide16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9.xml.rels" ContentType="application/vnd.openxmlformats-package.relationships+xml"/>
  <Override PartName="/ppt/slides/_rels/slide27.xml.rels" ContentType="application/vnd.openxmlformats-package.relationships+xml"/>
  <Override PartName="/ppt/slides/_rels/slide13.xml.rels" ContentType="application/vnd.openxmlformats-package.relationships+xml"/>
  <Override PartName="/ppt/slides/_rels/slide36.xml.rels" ContentType="application/vnd.openxmlformats-package.relationships+xml"/>
  <Override PartName="/ppt/slides/_rels/slide11.xml.rels" ContentType="application/vnd.openxmlformats-package.relationships+xml"/>
  <Override PartName="/ppt/slides/_rels/slide34.xml.rels" ContentType="application/vnd.openxmlformats-package.relationships+xml"/>
  <Override PartName="/ppt/slides/_rels/slide32.xml.rels" ContentType="application/vnd.openxmlformats-package.relationships+xml"/>
  <Override PartName="/ppt/slides/_rels/slide30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19.xml.rels" ContentType="application/vnd.openxmlformats-package.relationships+xml"/>
  <Override PartName="/ppt/slides/_rels/slide17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9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/>
              <a:t>Cliquez pour modifier le format des notes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/>
              <a:t>&lt;en-tête&gt;</a:t>
            </a:r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fr-FR"/>
              <a:t>&lt;date/heure&gt;</a:t>
            </a:r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fr-FR"/>
              <a:t>&lt;pied de page&gt;</a:t>
            </a:r>
            <a:endParaRPr/>
          </a:p>
        </p:txBody>
      </p:sp>
      <p:sp>
        <p:nvSpPr>
          <p:cNvPr id="5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8A645D7D-52BC-425C-B6AF-D4530B3DE561}" type="slidenum">
              <a:rPr lang="fr-FR"/>
              <a:t>&lt;numéro&gt;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9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39822CEB-54A3-42FB-A635-A141C363DFD6}" type="slidenum">
              <a:rPr lang="fr-FR" sz="1200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20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20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20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4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  <a:ln>
            <a:noFill/>
          </a:ln>
        </p:spPr>
      </p:pic>
      <p:pic>
        <p:nvPicPr>
          <p:cNvPr descr="" id="4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20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20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20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20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1432440" y="360000"/>
            <a:ext cx="7406280" cy="522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20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20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204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815760" y="-815760"/>
            <a:ext cx="1638360" cy="1638360"/>
          </a:xfrm>
          <a:prstGeom prst="pie">
            <a:avLst>
              <a:gd fmla="val 0" name="adj1"/>
              <a:gd fmla="val 5402120" name="adj2"/>
            </a:avLst>
          </a:prstGeom>
          <a:solidFill>
            <a:srgbClr val="fcfaf4"/>
          </a:solidFill>
          <a:ln w="3240">
            <a:solidFill>
              <a:srgbClr val="d1c3a0"/>
            </a:solidFill>
            <a:round/>
          </a:ln>
        </p:spPr>
      </p:sp>
      <p:sp>
        <p:nvSpPr>
          <p:cNvPr id="1" name="CustomShape 2"/>
          <p:cNvSpPr/>
          <p:nvPr/>
        </p:nvSpPr>
        <p:spPr>
          <a:xfrm>
            <a:off x="168840" y="21240"/>
            <a:ext cx="1701720" cy="1701720"/>
          </a:xfrm>
          <a:prstGeom prst="ellipse">
            <a:avLst/>
          </a:prstGeom>
          <a:noFill/>
          <a:ln w="27360">
            <a:solidFill>
              <a:srgbClr val="fff4dd"/>
            </a:solidFill>
            <a:round/>
          </a:ln>
        </p:spPr>
      </p:sp>
      <p:sp>
        <p:nvSpPr>
          <p:cNvPr id="2" name="CustomShape 3"/>
          <p:cNvSpPr/>
          <p:nvPr/>
        </p:nvSpPr>
        <p:spPr>
          <a:xfrm rot="2315400">
            <a:off x="182880" y="1054800"/>
            <a:ext cx="1125360" cy="1102320"/>
          </a:xfrm>
          <a:prstGeom prst="donut">
            <a:avLst>
              <a:gd fmla="val 11833" name="adj"/>
            </a:avLst>
          </a:prstGeom>
          <a:gradFill>
            <a:gsLst>
              <a:gs pos="0">
                <a:srgbClr val="fefaf6"/>
              </a:gs>
              <a:gs pos="100000">
                <a:srgbClr val="eed18e"/>
              </a:gs>
            </a:gsLst>
            <a:path path="circle"/>
          </a:gradFill>
          <a:ln w="7200">
            <a:solidFill>
              <a:srgbClr val="c6b792"/>
            </a:solidFill>
            <a:round/>
          </a:ln>
        </p:spPr>
      </p:sp>
      <p:sp>
        <p:nvSpPr>
          <p:cNvPr id="3" name="CustomShape 4"/>
          <p:cNvSpPr/>
          <p:nvPr/>
        </p:nvSpPr>
        <p:spPr>
          <a:xfrm>
            <a:off x="1013040" y="0"/>
            <a:ext cx="8130600" cy="68576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4" name="CustomShape 5"/>
          <p:cNvSpPr/>
          <p:nvPr/>
        </p:nvSpPr>
        <p:spPr>
          <a:xfrm>
            <a:off x="1014840" y="0"/>
            <a:ext cx="72720" cy="68576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fr-FR" sz="4300">
                <a:solidFill>
                  <a:srgbClr val="572314"/>
                </a:solidFill>
                <a:latin typeface="Gill Sans MT"/>
              </a:rPr>
              <a:t>Cliquez pour éditer le format du texte-titreModifiez le style du titre</a:t>
            </a:r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3581280" y="6305400"/>
            <a:ext cx="2133360" cy="475920"/>
          </a:xfrm>
          <a:prstGeom prst="rect">
            <a:avLst/>
          </a:prstGeom>
        </p:spPr>
        <p:txBody>
          <a:bodyPr anchor="b" bIns="45000" lIns="90000" rIns="90000" tIns="45000"/>
          <a:p>
            <a:pPr algn="r"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01/05/2015</a:t>
            </a:r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5715000" y="6305400"/>
            <a:ext cx="2895120" cy="47592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8613720" y="6305400"/>
            <a:ext cx="456840" cy="475920"/>
          </a:xfrm>
          <a:prstGeom prst="rect">
            <a:avLst/>
          </a:prstGeom>
        </p:spPr>
        <p:txBody>
          <a:bodyPr anchor="b" bIns="45000" lIns="90000" rIns="90000" tIns="45000"/>
          <a:p>
            <a:pPr algn="ctr">
              <a:lnSpc>
                <a:spcPct val="100000"/>
              </a:lnSpc>
            </a:pPr>
            <a:fld id="{5A38ED0E-EA95-49E8-9DB4-E33A1E11247C}" type="slidenum">
              <a:rPr lang="fr-FR" sz="1200">
                <a:solidFill>
                  <a:srgbClr val="b5a989"/>
                </a:solidFill>
                <a:latin typeface="Gill Sans MT"/>
              </a:rPr>
              <a:t>&lt;numéro&gt;</a:t>
            </a:fld>
            <a:endParaRPr/>
          </a:p>
        </p:txBody>
      </p:sp>
      <p:sp>
        <p:nvSpPr>
          <p:cNvPr id="9" name="CustomShape 10"/>
          <p:cNvSpPr/>
          <p:nvPr/>
        </p:nvSpPr>
        <p:spPr>
          <a:xfrm>
            <a:off x="921600" y="1413720"/>
            <a:ext cx="209880" cy="209880"/>
          </a:xfrm>
          <a:prstGeom prst="ellipse">
            <a:avLst/>
          </a:prstGeom>
          <a:gradFill>
            <a:gsLst>
              <a:gs pos="0">
                <a:srgbClr val="daf5fe"/>
              </a:gs>
              <a:gs pos="100000">
                <a:srgbClr val="00aad4"/>
              </a:gs>
            </a:gsLst>
            <a:path path="circle"/>
          </a:gradFill>
          <a:ln w="2160">
            <a:solidFill>
              <a:srgbClr val="308da4"/>
            </a:solidFill>
            <a:round/>
          </a:ln>
        </p:spPr>
      </p:sp>
      <p:sp>
        <p:nvSpPr>
          <p:cNvPr id="10" name="CustomShape 11"/>
          <p:cNvSpPr/>
          <p:nvPr/>
        </p:nvSpPr>
        <p:spPr>
          <a:xfrm>
            <a:off x="1157040" y="1344960"/>
            <a:ext cx="63720" cy="63720"/>
          </a:xfrm>
          <a:prstGeom prst="ellipse">
            <a:avLst/>
          </a:prstGeom>
          <a:noFill/>
          <a:ln w="12600">
            <a:solidFill>
              <a:srgbClr val="317f93"/>
            </a:solidFill>
            <a:round/>
          </a:ln>
        </p:spPr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2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2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2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Shape 1"/>
          <p:cNvSpPr txBox="1"/>
          <p:nvPr/>
        </p:nvSpPr>
        <p:spPr>
          <a:xfrm>
            <a:off x="1432440" y="360000"/>
            <a:ext cx="7406280" cy="147168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3600">
                <a:solidFill>
                  <a:srgbClr val="572314"/>
                </a:solidFill>
                <a:latin typeface="Gill Sans MT"/>
              </a:rPr>
              <a:t>Présentation des musiciens département Musique. </a:t>
            </a:r>
            <a:endParaRPr/>
          </a:p>
        </p:txBody>
      </p:sp>
      <p:sp>
        <p:nvSpPr>
          <p:cNvPr id="52" name="TextShape 2"/>
          <p:cNvSpPr txBox="1"/>
          <p:nvPr/>
        </p:nvSpPr>
        <p:spPr>
          <a:xfrm>
            <a:off x="1403640" y="2349000"/>
            <a:ext cx="7406280" cy="1007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  <a:buSzPct val="25000"/>
              <a:buFont typeface="Arial"/>
              <a:buChar char="•"/>
            </a:pPr>
            <a:r>
              <a:rPr lang="fr-FR" sz="2600">
                <a:solidFill>
                  <a:srgbClr val="361309"/>
                </a:solidFill>
                <a:latin typeface="Gill Sans MT"/>
              </a:rPr>
              <a:t>Musiciens membres de PARIS-SUD</a:t>
            </a:r>
            <a:endParaRPr/>
          </a:p>
          <a:p>
            <a:pPr>
              <a:lnSpc>
                <a:spcPct val="100000"/>
              </a:lnSpc>
              <a:buSzPct val="25000"/>
              <a:buFont typeface="Arial"/>
              <a:buChar char="•"/>
            </a:pPr>
            <a:r>
              <a:rPr lang="fr-FR" sz="2600">
                <a:solidFill>
                  <a:srgbClr val="361309"/>
                </a:solidFill>
                <a:latin typeface="Gill Sans MT"/>
              </a:rPr>
              <a:t>Musiciens avec lettre de recommandation</a:t>
            </a:r>
            <a:endParaRPr/>
          </a:p>
        </p:txBody>
      </p:sp>
      <p:sp>
        <p:nvSpPr>
          <p:cNvPr id="53" name="TextShape 3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membres de PARIS-SUD</a:t>
            </a:r>
            <a:endParaRPr/>
          </a:p>
        </p:txBody>
      </p:sp>
      <p:sp>
        <p:nvSpPr>
          <p:cNvPr id="84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85" name="CustomShape 3"/>
          <p:cNvSpPr/>
          <p:nvPr/>
        </p:nvSpPr>
        <p:spPr>
          <a:xfrm>
            <a:off x="2923200" y="872280"/>
            <a:ext cx="5040360" cy="8456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Benoît André BOLDER </a:t>
            </a:r>
            <a:endParaRPr/>
          </a:p>
          <a:p>
            <a:pPr>
              <a:lnSpc>
                <a:spcPct val="100000"/>
              </a:lnSpc>
            </a:pPr>
            <a:r>
              <a:rPr lang="fr-FR" sz="2400">
                <a:solidFill>
                  <a:srgbClr val="361309"/>
                </a:solidFill>
                <a:latin typeface="Gill Sans MT"/>
              </a:rPr>
              <a:t>(Pianiste &amp; Saxophoniste)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86" name="Picture 2"/>
          <p:cNvPicPr/>
          <p:nvPr/>
        </p:nvPicPr>
        <p:blipFill>
          <a:blip r:embed="rId1"/>
          <a:srcRect b="0" l="0" r="22807" t="0"/>
          <a:stretch>
            <a:fillRect/>
          </a:stretch>
        </p:blipFill>
        <p:spPr>
          <a:xfrm>
            <a:off x="2555640" y="1733760"/>
            <a:ext cx="4816800" cy="468000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membres de PARIS-SUD</a:t>
            </a:r>
            <a:endParaRPr/>
          </a:p>
        </p:txBody>
      </p:sp>
      <p:sp>
        <p:nvSpPr>
          <p:cNvPr id="88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89" name="CustomShape 3"/>
          <p:cNvSpPr/>
          <p:nvPr/>
        </p:nvSpPr>
        <p:spPr>
          <a:xfrm>
            <a:off x="2915640" y="998640"/>
            <a:ext cx="5040360" cy="399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Jérémie FLESSEL </a:t>
            </a:r>
            <a:r>
              <a:rPr lang="fr-FR" sz="2400">
                <a:solidFill>
                  <a:srgbClr val="361309"/>
                </a:solidFill>
                <a:latin typeface="Gill Sans MT"/>
              </a:rPr>
              <a:t>(Bassiste)</a:t>
            </a:r>
            <a:endParaRPr/>
          </a:p>
        </p:txBody>
      </p:sp>
      <p:pic>
        <p:nvPicPr>
          <p:cNvPr descr="" id="90" name="Picture 2"/>
          <p:cNvPicPr/>
          <p:nvPr/>
        </p:nvPicPr>
        <p:blipFill>
          <a:blip r:embed="rId1"/>
          <a:srcRect b="0" l="0" r="0" t="14559"/>
          <a:stretch>
            <a:fillRect/>
          </a:stretch>
        </p:blipFill>
        <p:spPr>
          <a:xfrm>
            <a:off x="2843640" y="1459080"/>
            <a:ext cx="3211560" cy="487800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membres de PARIS-SUD</a:t>
            </a:r>
            <a:endParaRPr/>
          </a:p>
        </p:txBody>
      </p:sp>
      <p:sp>
        <p:nvSpPr>
          <p:cNvPr id="92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93" name="CustomShape 3"/>
          <p:cNvSpPr/>
          <p:nvPr/>
        </p:nvSpPr>
        <p:spPr>
          <a:xfrm>
            <a:off x="2915640" y="998640"/>
            <a:ext cx="5256360" cy="399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Nimrod TOVOARIMINO </a:t>
            </a:r>
            <a:r>
              <a:rPr lang="fr-FR" sz="2400">
                <a:solidFill>
                  <a:srgbClr val="361309"/>
                </a:solidFill>
                <a:latin typeface="Gill Sans MT"/>
              </a:rPr>
              <a:t>(Bassiste)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94" name="Picture 2"/>
          <p:cNvPicPr/>
          <p:nvPr/>
        </p:nvPicPr>
        <p:blipFill>
          <a:blip r:embed="rId1"/>
          <a:srcRect b="389531" l="0" r="0" t="433671"/>
          <a:stretch>
            <a:fillRect/>
          </a:stretch>
        </p:blipFill>
        <p:spPr>
          <a:xfrm>
            <a:off x="2190600" y="1436040"/>
            <a:ext cx="5330520" cy="489636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membres de PARIS-SUD</a:t>
            </a:r>
            <a:endParaRPr/>
          </a:p>
        </p:txBody>
      </p:sp>
      <p:sp>
        <p:nvSpPr>
          <p:cNvPr id="96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97" name="CustomShape 3"/>
          <p:cNvSpPr/>
          <p:nvPr/>
        </p:nvSpPr>
        <p:spPr>
          <a:xfrm>
            <a:off x="2915640" y="998640"/>
            <a:ext cx="6048360" cy="399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Steeve  MARIE-CHARLOTTE </a:t>
            </a:r>
            <a:r>
              <a:rPr lang="fr-FR" sz="2400">
                <a:solidFill>
                  <a:srgbClr val="361309"/>
                </a:solidFill>
                <a:latin typeface="Gill Sans MT"/>
              </a:rPr>
              <a:t>(Bassiste)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9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060000" y="1427400"/>
            <a:ext cx="3141720" cy="488376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membres de PARIS-SUD</a:t>
            </a:r>
            <a:endParaRPr/>
          </a:p>
        </p:txBody>
      </p:sp>
      <p:sp>
        <p:nvSpPr>
          <p:cNvPr id="100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101" name="CustomShape 3"/>
          <p:cNvSpPr/>
          <p:nvPr/>
        </p:nvSpPr>
        <p:spPr>
          <a:xfrm>
            <a:off x="2915640" y="998640"/>
            <a:ext cx="4896360" cy="399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Amiel TOVOARIMINO </a:t>
            </a:r>
            <a:r>
              <a:rPr lang="fr-FR" sz="2400">
                <a:solidFill>
                  <a:srgbClr val="361309"/>
                </a:solidFill>
                <a:latin typeface="Gill Sans MT"/>
              </a:rPr>
              <a:t>(Batteur)</a:t>
            </a:r>
            <a:endParaRPr/>
          </a:p>
        </p:txBody>
      </p:sp>
      <p:sp>
        <p:nvSpPr>
          <p:cNvPr id="102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" id="103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699640" y="1556640"/>
            <a:ext cx="4170240" cy="439452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membres de PARIS-SUD</a:t>
            </a:r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106" name="CustomShape 3"/>
          <p:cNvSpPr/>
          <p:nvPr/>
        </p:nvSpPr>
        <p:spPr>
          <a:xfrm>
            <a:off x="2915640" y="998640"/>
            <a:ext cx="4896360" cy="399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Charlène GERMANY </a:t>
            </a:r>
            <a:r>
              <a:rPr lang="fr-FR" sz="2400">
                <a:solidFill>
                  <a:srgbClr val="361309"/>
                </a:solidFill>
                <a:latin typeface="Gill Sans MT"/>
              </a:rPr>
              <a:t>(Batteur)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07" name="Picture 2"/>
          <p:cNvPicPr/>
          <p:nvPr/>
        </p:nvPicPr>
        <p:blipFill>
          <a:blip r:embed="rId1"/>
          <a:srcRect b="24024" l="13078" r="19880" t="18126"/>
          <a:stretch>
            <a:fillRect/>
          </a:stretch>
        </p:blipFill>
        <p:spPr>
          <a:xfrm>
            <a:off x="2915640" y="1556640"/>
            <a:ext cx="4192920" cy="482400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membres de PARIS-SUD</a:t>
            </a:r>
            <a:endParaRPr/>
          </a:p>
        </p:txBody>
      </p:sp>
      <p:sp>
        <p:nvSpPr>
          <p:cNvPr id="109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110" name="CustomShape 3"/>
          <p:cNvSpPr/>
          <p:nvPr/>
        </p:nvSpPr>
        <p:spPr>
          <a:xfrm>
            <a:off x="2555640" y="998640"/>
            <a:ext cx="5256360" cy="399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Mirma TOVOARIMINO </a:t>
            </a:r>
            <a:r>
              <a:rPr lang="fr-FR" sz="2400">
                <a:solidFill>
                  <a:srgbClr val="361309"/>
                </a:solidFill>
                <a:latin typeface="Gill Sans MT"/>
              </a:rPr>
              <a:t>(Batteur)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11" name="Picture 2"/>
          <p:cNvPicPr/>
          <p:nvPr/>
        </p:nvPicPr>
        <p:blipFill>
          <a:blip r:embed="rId1"/>
          <a:srcRect b="707916" l="164305" r="579305" t="0"/>
          <a:stretch>
            <a:fillRect/>
          </a:stretch>
        </p:blipFill>
        <p:spPr>
          <a:xfrm>
            <a:off x="2627640" y="1548720"/>
            <a:ext cx="4381560" cy="4464000"/>
          </a:xfrm>
          <a:prstGeom prst="rect">
            <a:avLst/>
          </a:prstGeom>
          <a:ln>
            <a:noFill/>
          </a:ln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membres de PARIS-SUD</a:t>
            </a:r>
            <a:endParaRPr/>
          </a:p>
        </p:txBody>
      </p:sp>
      <p:sp>
        <p:nvSpPr>
          <p:cNvPr id="113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114" name="CustomShape 3"/>
          <p:cNvSpPr/>
          <p:nvPr/>
        </p:nvSpPr>
        <p:spPr>
          <a:xfrm>
            <a:off x="2915640" y="998640"/>
            <a:ext cx="4896360" cy="399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Miguel DALU </a:t>
            </a:r>
            <a:r>
              <a:rPr lang="fr-FR" sz="2400">
                <a:solidFill>
                  <a:srgbClr val="361309"/>
                </a:solidFill>
                <a:latin typeface="Gill Sans MT"/>
              </a:rPr>
              <a:t>(Guitariste)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membres de PARIS-SUD</a:t>
            </a:r>
            <a:endParaRPr/>
          </a:p>
        </p:txBody>
      </p:sp>
      <p:sp>
        <p:nvSpPr>
          <p:cNvPr id="116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117" name="CustomShape 3"/>
          <p:cNvSpPr/>
          <p:nvPr/>
        </p:nvSpPr>
        <p:spPr>
          <a:xfrm>
            <a:off x="2514600" y="998640"/>
            <a:ext cx="5297400" cy="399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  </a:t>
            </a:r>
            <a:r>
              <a:rPr b="1" lang="fr-FR" sz="2400">
                <a:solidFill>
                  <a:srgbClr val="361309"/>
                </a:solidFill>
                <a:latin typeface="Gill Sans MT"/>
              </a:rPr>
              <a:t>Wilbert BLANC </a:t>
            </a:r>
            <a:r>
              <a:rPr lang="fr-FR" sz="2400">
                <a:solidFill>
                  <a:srgbClr val="361309"/>
                </a:solidFill>
                <a:latin typeface="Gill Sans MT"/>
              </a:rPr>
              <a:t>(Guitariste)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18" name="Picture 2"/>
          <p:cNvPicPr/>
          <p:nvPr/>
        </p:nvPicPr>
        <p:blipFill>
          <a:blip r:embed="rId1"/>
          <a:srcRect b="14024" l="0" r="0" t="18610"/>
          <a:stretch>
            <a:fillRect/>
          </a:stretch>
        </p:blipFill>
        <p:spPr>
          <a:xfrm>
            <a:off x="2514600" y="1428840"/>
            <a:ext cx="4409640" cy="4950720"/>
          </a:xfrm>
          <a:prstGeom prst="rect">
            <a:avLst/>
          </a:prstGeom>
          <a:ln>
            <a:noFill/>
          </a:ln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membres de PARIS-SUD</a:t>
            </a:r>
            <a:endParaRPr/>
          </a:p>
        </p:txBody>
      </p:sp>
      <p:sp>
        <p:nvSpPr>
          <p:cNvPr id="120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121" name="CustomShape 3"/>
          <p:cNvSpPr/>
          <p:nvPr/>
        </p:nvSpPr>
        <p:spPr>
          <a:xfrm>
            <a:off x="2488680" y="998640"/>
            <a:ext cx="5971680" cy="399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Lydie MOUTOUMALAYA </a:t>
            </a:r>
            <a:r>
              <a:rPr lang="fr-FR" sz="2400">
                <a:solidFill>
                  <a:srgbClr val="361309"/>
                </a:solidFill>
                <a:latin typeface="Gill Sans MT"/>
              </a:rPr>
              <a:t>(Violoniste)</a:t>
            </a:r>
            <a:endParaRPr/>
          </a:p>
        </p:txBody>
      </p:sp>
      <p:pic>
        <p:nvPicPr>
          <p:cNvPr descr="" id="122" name="Picture 2"/>
          <p:cNvPicPr/>
          <p:nvPr/>
        </p:nvPicPr>
        <p:blipFill>
          <a:blip r:embed="rId1"/>
          <a:srcRect b="764488" l="0" r="0" t="282367"/>
          <a:stretch>
            <a:fillRect/>
          </a:stretch>
        </p:blipFill>
        <p:spPr>
          <a:xfrm>
            <a:off x="2488680" y="1485000"/>
            <a:ext cx="4768560" cy="432000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1403640" y="2205000"/>
            <a:ext cx="7531560" cy="147168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3600">
                <a:solidFill>
                  <a:srgbClr val="572314"/>
                </a:solidFill>
                <a:latin typeface="Gill Sans MT"/>
              </a:rPr>
              <a:t>Musiciens membres de PARIS-SUD</a:t>
            </a:r>
            <a:endParaRPr/>
          </a:p>
        </p:txBody>
      </p:sp>
      <p:sp>
        <p:nvSpPr>
          <p:cNvPr id="55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membres de PARIS-SUD</a:t>
            </a:r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125" name="CustomShape 3"/>
          <p:cNvSpPr/>
          <p:nvPr/>
        </p:nvSpPr>
        <p:spPr>
          <a:xfrm>
            <a:off x="2627640" y="998640"/>
            <a:ext cx="5184360" cy="399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LEO RAFAEL </a:t>
            </a:r>
            <a:r>
              <a:rPr lang="fr-FR" sz="2400">
                <a:solidFill>
                  <a:srgbClr val="361309"/>
                </a:solidFill>
                <a:latin typeface="Gill Sans MT"/>
              </a:rPr>
              <a:t>(Saxophoniste)</a:t>
            </a:r>
            <a:endParaRPr/>
          </a:p>
        </p:txBody>
      </p:sp>
      <p:pic>
        <p:nvPicPr>
          <p:cNvPr descr="" id="126" name="Picture 2"/>
          <p:cNvPicPr/>
          <p:nvPr/>
        </p:nvPicPr>
        <p:blipFill>
          <a:blip r:embed="rId1"/>
          <a:srcRect b="0" l="510625" r="549531" t="0"/>
          <a:stretch>
            <a:fillRect/>
          </a:stretch>
        </p:blipFill>
        <p:spPr>
          <a:xfrm>
            <a:off x="2627640" y="1556640"/>
            <a:ext cx="4083840" cy="453600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membres de PARIS-SUD</a:t>
            </a:r>
            <a:endParaRPr/>
          </a:p>
        </p:txBody>
      </p:sp>
      <p:sp>
        <p:nvSpPr>
          <p:cNvPr id="128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129" name="CustomShape 3"/>
          <p:cNvSpPr/>
          <p:nvPr/>
        </p:nvSpPr>
        <p:spPr>
          <a:xfrm>
            <a:off x="2915640" y="998640"/>
            <a:ext cx="5328360" cy="399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Marc ATOUILLANT </a:t>
            </a:r>
            <a:r>
              <a:rPr lang="fr-FR" sz="2400">
                <a:solidFill>
                  <a:srgbClr val="361309"/>
                </a:solidFill>
                <a:latin typeface="Gill Sans MT"/>
              </a:rPr>
              <a:t>(Saxophoniste)</a:t>
            </a: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membres de PARIS-SUD</a:t>
            </a:r>
            <a:endParaRPr/>
          </a:p>
        </p:txBody>
      </p:sp>
      <p:sp>
        <p:nvSpPr>
          <p:cNvPr id="131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132" name="CustomShape 3"/>
          <p:cNvSpPr/>
          <p:nvPr/>
        </p:nvSpPr>
        <p:spPr>
          <a:xfrm>
            <a:off x="2915640" y="998640"/>
            <a:ext cx="4896360" cy="399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Jacob ONIER </a:t>
            </a:r>
            <a:r>
              <a:rPr lang="fr-FR" sz="2400">
                <a:solidFill>
                  <a:srgbClr val="361309"/>
                </a:solidFill>
                <a:latin typeface="Gill Sans MT"/>
              </a:rPr>
              <a:t>(Trompettiste)</a:t>
            </a:r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1432440" y="2493360"/>
            <a:ext cx="7459560" cy="147168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3600">
                <a:solidFill>
                  <a:srgbClr val="572314"/>
                </a:solidFill>
                <a:latin typeface="Gill Sans MT"/>
              </a:rPr>
              <a:t>Musiciens avec lettre de recommandation</a:t>
            </a:r>
            <a:endParaRPr/>
          </a:p>
        </p:txBody>
      </p:sp>
      <p:sp>
        <p:nvSpPr>
          <p:cNvPr id="134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avec lettre de recommandation</a:t>
            </a:r>
            <a:endParaRPr/>
          </a:p>
        </p:txBody>
      </p:sp>
      <p:sp>
        <p:nvSpPr>
          <p:cNvPr id="136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137" name="CustomShape 3"/>
          <p:cNvSpPr/>
          <p:nvPr/>
        </p:nvSpPr>
        <p:spPr>
          <a:xfrm>
            <a:off x="2915640" y="1035360"/>
            <a:ext cx="5544360" cy="399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Anthony  CHOVINO </a:t>
            </a:r>
            <a:r>
              <a:rPr lang="fr-FR" sz="2400">
                <a:solidFill>
                  <a:srgbClr val="361309"/>
                </a:solidFill>
                <a:latin typeface="Gill Sans MT"/>
              </a:rPr>
              <a:t>(Pianiste)</a:t>
            </a:r>
            <a:endParaRPr/>
          </a:p>
        </p:txBody>
      </p:sp>
      <p:pic>
        <p:nvPicPr>
          <p:cNvPr descr="" id="138" name="Picture 2"/>
          <p:cNvPicPr/>
          <p:nvPr/>
        </p:nvPicPr>
        <p:blipFill>
          <a:blip r:embed="rId1"/>
          <a:srcRect b="784166" l="708240" r="166944" t="613697"/>
          <a:stretch>
            <a:fillRect/>
          </a:stretch>
        </p:blipFill>
        <p:spPr>
          <a:xfrm>
            <a:off x="2915640" y="1484640"/>
            <a:ext cx="3803400" cy="4766040"/>
          </a:xfrm>
          <a:prstGeom prst="rect">
            <a:avLst/>
          </a:prstGeom>
          <a:ln>
            <a:noFill/>
          </a:ln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avec lettre de recommandation</a:t>
            </a:r>
            <a:endParaRPr/>
          </a:p>
        </p:txBody>
      </p:sp>
      <p:sp>
        <p:nvSpPr>
          <p:cNvPr id="140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141" name="CustomShape 3"/>
          <p:cNvSpPr/>
          <p:nvPr/>
        </p:nvSpPr>
        <p:spPr>
          <a:xfrm>
            <a:off x="2640240" y="1035360"/>
            <a:ext cx="5027760" cy="399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Bernard  ANGERVILLE </a:t>
            </a:r>
            <a:r>
              <a:rPr lang="fr-FR" sz="2400">
                <a:solidFill>
                  <a:srgbClr val="361309"/>
                </a:solidFill>
                <a:latin typeface="Gill Sans MT"/>
              </a:rPr>
              <a:t>(Pianiste)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42" name="Picture 2"/>
          <p:cNvPicPr/>
          <p:nvPr/>
        </p:nvPicPr>
        <p:blipFill>
          <a:blip r:embed="rId1"/>
          <a:srcRect b="543926" l="0" r="0" t="599031"/>
          <a:stretch>
            <a:fillRect/>
          </a:stretch>
        </p:blipFill>
        <p:spPr>
          <a:xfrm>
            <a:off x="2640240" y="1552680"/>
            <a:ext cx="4595760" cy="4633920"/>
          </a:xfrm>
          <a:prstGeom prst="rect">
            <a:avLst/>
          </a:prstGeom>
          <a:ln>
            <a:noFill/>
          </a:ln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avec lettre de recommandation</a:t>
            </a:r>
            <a:endParaRPr/>
          </a:p>
        </p:txBody>
      </p:sp>
      <p:sp>
        <p:nvSpPr>
          <p:cNvPr id="144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145" name="CustomShape 3"/>
          <p:cNvSpPr/>
          <p:nvPr/>
        </p:nvSpPr>
        <p:spPr>
          <a:xfrm>
            <a:off x="2706480" y="1035360"/>
            <a:ext cx="4957560" cy="399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Didier  NEMORIN </a:t>
            </a:r>
            <a:r>
              <a:rPr lang="fr-FR" sz="2400">
                <a:solidFill>
                  <a:srgbClr val="361309"/>
                </a:solidFill>
                <a:latin typeface="Gill Sans MT"/>
              </a:rPr>
              <a:t>(Pianiste)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 </a:t>
            </a:r>
            <a:endParaRPr/>
          </a:p>
        </p:txBody>
      </p:sp>
      <p:pic>
        <p:nvPicPr>
          <p:cNvPr descr="" id="146" name="Picture 2"/>
          <p:cNvPicPr/>
          <p:nvPr/>
        </p:nvPicPr>
        <p:blipFill>
          <a:blip r:embed="rId1"/>
          <a:srcRect b="-46401" l="31939" r="26782" t="20930"/>
          <a:stretch>
            <a:fillRect/>
          </a:stretch>
        </p:blipFill>
        <p:spPr>
          <a:xfrm>
            <a:off x="2706480" y="1556640"/>
            <a:ext cx="4957560" cy="4752000"/>
          </a:xfrm>
          <a:prstGeom prst="rect">
            <a:avLst/>
          </a:prstGeom>
          <a:ln>
            <a:noFill/>
          </a:ln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avec lettre de recommandation</a:t>
            </a:r>
            <a:endParaRPr/>
          </a:p>
        </p:txBody>
      </p:sp>
      <p:sp>
        <p:nvSpPr>
          <p:cNvPr id="148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149" name="CustomShape 3"/>
          <p:cNvSpPr/>
          <p:nvPr/>
        </p:nvSpPr>
        <p:spPr>
          <a:xfrm>
            <a:off x="2915640" y="1035360"/>
            <a:ext cx="6228000" cy="399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Jean-Philippe PORFAL </a:t>
            </a:r>
            <a:r>
              <a:rPr lang="fr-FR" sz="2400">
                <a:solidFill>
                  <a:srgbClr val="361309"/>
                </a:solidFill>
                <a:latin typeface="Gill Sans MT"/>
              </a:rPr>
              <a:t>(Pianiste)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 </a:t>
            </a:r>
            <a:endParaRPr/>
          </a:p>
        </p:txBody>
      </p:sp>
      <p:pic>
        <p:nvPicPr>
          <p:cNvPr descr="" id="150" name="Picture 2"/>
          <p:cNvPicPr/>
          <p:nvPr/>
        </p:nvPicPr>
        <p:blipFill>
          <a:blip r:embed="rId1"/>
          <a:srcRect b="7358" l="9811" r="12590" t="22499"/>
          <a:stretch>
            <a:fillRect/>
          </a:stretch>
        </p:blipFill>
        <p:spPr>
          <a:xfrm>
            <a:off x="2915640" y="1436400"/>
            <a:ext cx="4104000" cy="4946400"/>
          </a:xfrm>
          <a:prstGeom prst="rect">
            <a:avLst/>
          </a:prstGeom>
          <a:ln>
            <a:noFill/>
          </a:ln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avec lettre de recommandation</a:t>
            </a:r>
            <a:endParaRPr/>
          </a:p>
        </p:txBody>
      </p:sp>
      <p:sp>
        <p:nvSpPr>
          <p:cNvPr id="152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153" name="CustomShape 3"/>
          <p:cNvSpPr/>
          <p:nvPr/>
        </p:nvSpPr>
        <p:spPr>
          <a:xfrm>
            <a:off x="2915640" y="1035360"/>
            <a:ext cx="6228000" cy="399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Luther FOURLIN </a:t>
            </a:r>
            <a:r>
              <a:rPr lang="fr-FR" sz="2400">
                <a:solidFill>
                  <a:srgbClr val="361309"/>
                </a:solidFill>
                <a:latin typeface="Gill Sans MT"/>
              </a:rPr>
              <a:t>(Pianiste)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 </a:t>
            </a:r>
            <a:endParaRPr/>
          </a:p>
        </p:txBody>
      </p:sp>
      <p:pic>
        <p:nvPicPr>
          <p:cNvPr descr="" id="154" name="Picture 2"/>
          <p:cNvPicPr/>
          <p:nvPr/>
        </p:nvPicPr>
        <p:blipFill>
          <a:blip r:embed="rId1"/>
          <a:srcRect b="0" l="0" r="0" t="7477"/>
          <a:stretch>
            <a:fillRect/>
          </a:stretch>
        </p:blipFill>
        <p:spPr>
          <a:xfrm>
            <a:off x="2699640" y="1721160"/>
            <a:ext cx="3557520" cy="4704480"/>
          </a:xfrm>
          <a:prstGeom prst="rect">
            <a:avLst/>
          </a:prstGeom>
          <a:ln>
            <a:noFill/>
          </a:ln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avec lettre de recommandation</a:t>
            </a:r>
            <a:endParaRPr/>
          </a:p>
        </p:txBody>
      </p:sp>
      <p:sp>
        <p:nvSpPr>
          <p:cNvPr id="156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157" name="CustomShape 3"/>
          <p:cNvSpPr/>
          <p:nvPr/>
        </p:nvSpPr>
        <p:spPr>
          <a:xfrm>
            <a:off x="3269520" y="1035360"/>
            <a:ext cx="4254480" cy="399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Alix DAVIN </a:t>
            </a:r>
            <a:r>
              <a:rPr lang="fr-FR" sz="2400">
                <a:solidFill>
                  <a:srgbClr val="361309"/>
                </a:solidFill>
                <a:latin typeface="Gill Sans MT"/>
              </a:rPr>
              <a:t>(Bassiste)</a:t>
            </a:r>
            <a:endParaRPr/>
          </a:p>
        </p:txBody>
      </p:sp>
      <p:pic>
        <p:nvPicPr>
          <p:cNvPr descr="" id="158" name="Picture 2"/>
          <p:cNvPicPr/>
          <p:nvPr/>
        </p:nvPicPr>
        <p:blipFill>
          <a:blip r:embed="rId1"/>
          <a:srcRect b="7314" l="0" r="0" t="0"/>
          <a:stretch>
            <a:fillRect/>
          </a:stretch>
        </p:blipFill>
        <p:spPr>
          <a:xfrm>
            <a:off x="3227760" y="1556640"/>
            <a:ext cx="2895120" cy="468900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membres de PARIS-SUD</a:t>
            </a:r>
            <a:endParaRPr/>
          </a:p>
        </p:txBody>
      </p:sp>
      <p:sp>
        <p:nvSpPr>
          <p:cNvPr id="57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58" name="CustomShape 3"/>
          <p:cNvSpPr/>
          <p:nvPr/>
        </p:nvSpPr>
        <p:spPr>
          <a:xfrm>
            <a:off x="2411640" y="1052640"/>
            <a:ext cx="5400360" cy="399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Carl Erwin GRIFFITH </a:t>
            </a:r>
            <a:r>
              <a:rPr lang="fr-FR" sz="2400">
                <a:solidFill>
                  <a:srgbClr val="361309"/>
                </a:solidFill>
                <a:latin typeface="Gill Sans MT"/>
              </a:rPr>
              <a:t>(Pianiste)</a:t>
            </a:r>
            <a:endParaRPr/>
          </a:p>
        </p:txBody>
      </p:sp>
      <p:pic>
        <p:nvPicPr>
          <p:cNvPr descr="" id="5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483640" y="1519200"/>
            <a:ext cx="4257360" cy="4436640"/>
          </a:xfrm>
          <a:prstGeom prst="rect">
            <a:avLst/>
          </a:prstGeom>
          <a:ln>
            <a:noFill/>
          </a:ln>
        </p:spPr>
      </p:pic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avec lettre de recommandation</a:t>
            </a:r>
            <a:endParaRPr/>
          </a:p>
        </p:txBody>
      </p:sp>
      <p:sp>
        <p:nvSpPr>
          <p:cNvPr id="160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161" name="CustomShape 3"/>
          <p:cNvSpPr/>
          <p:nvPr/>
        </p:nvSpPr>
        <p:spPr>
          <a:xfrm>
            <a:off x="3060000" y="1035360"/>
            <a:ext cx="4824000" cy="399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Giovanny JUMEAU </a:t>
            </a:r>
            <a:r>
              <a:rPr lang="fr-FR" sz="2400">
                <a:solidFill>
                  <a:srgbClr val="361309"/>
                </a:solidFill>
                <a:latin typeface="Gill Sans MT"/>
              </a:rPr>
              <a:t>(Bassiste)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62" name="Picture 2"/>
          <p:cNvPicPr/>
          <p:nvPr/>
        </p:nvPicPr>
        <p:blipFill>
          <a:blip r:embed="rId1"/>
          <a:srcRect b="44339" l="17748" r="38910" t="0"/>
          <a:stretch>
            <a:fillRect/>
          </a:stretch>
        </p:blipFill>
        <p:spPr>
          <a:xfrm>
            <a:off x="3060000" y="1556640"/>
            <a:ext cx="3363480" cy="4320000"/>
          </a:xfrm>
          <a:prstGeom prst="rect">
            <a:avLst/>
          </a:prstGeom>
          <a:ln>
            <a:noFill/>
          </a:ln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avec lettre de recommandation</a:t>
            </a:r>
            <a:endParaRPr/>
          </a:p>
        </p:txBody>
      </p:sp>
      <p:sp>
        <p:nvSpPr>
          <p:cNvPr id="164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165" name="CustomShape 3"/>
          <p:cNvSpPr/>
          <p:nvPr/>
        </p:nvSpPr>
        <p:spPr>
          <a:xfrm>
            <a:off x="2988000" y="1035360"/>
            <a:ext cx="4536000" cy="399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Sylvain DRANE </a:t>
            </a:r>
            <a:r>
              <a:rPr lang="fr-FR" sz="2400">
                <a:solidFill>
                  <a:srgbClr val="361309"/>
                </a:solidFill>
                <a:latin typeface="Gill Sans MT"/>
              </a:rPr>
              <a:t>(Bassiste)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6" name="Custom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CustomShape 5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" id="168" name="Picture 5"/>
          <p:cNvPicPr/>
          <p:nvPr/>
        </p:nvPicPr>
        <p:blipFill>
          <a:blip r:embed="rId1"/>
          <a:srcRect b="643359" l="320694" r="302222" t="529218"/>
          <a:stretch>
            <a:fillRect/>
          </a:stretch>
        </p:blipFill>
        <p:spPr>
          <a:xfrm>
            <a:off x="2988000" y="1772640"/>
            <a:ext cx="3225240" cy="4176000"/>
          </a:xfrm>
          <a:prstGeom prst="rect">
            <a:avLst/>
          </a:prstGeom>
          <a:ln>
            <a:noFill/>
          </a:ln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avec lettre de recommandation</a:t>
            </a:r>
            <a:endParaRPr/>
          </a:p>
        </p:txBody>
      </p:sp>
      <p:sp>
        <p:nvSpPr>
          <p:cNvPr id="170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171" name="CustomShape 3"/>
          <p:cNvSpPr/>
          <p:nvPr/>
        </p:nvSpPr>
        <p:spPr>
          <a:xfrm>
            <a:off x="2843640" y="1035360"/>
            <a:ext cx="4680000" cy="399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William POUSSET </a:t>
            </a:r>
            <a:r>
              <a:rPr lang="fr-FR" sz="2400">
                <a:solidFill>
                  <a:srgbClr val="361309"/>
                </a:solidFill>
                <a:latin typeface="Gill Sans MT"/>
              </a:rPr>
              <a:t>(Bassiste)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72" name="Picture 2"/>
          <p:cNvPicPr/>
          <p:nvPr/>
        </p:nvPicPr>
        <p:blipFill>
          <a:blip r:embed="rId1"/>
          <a:srcRect b="591921" l="439704" r="514975" t="0"/>
          <a:stretch>
            <a:fillRect/>
          </a:stretch>
        </p:blipFill>
        <p:spPr>
          <a:xfrm>
            <a:off x="2843640" y="1556640"/>
            <a:ext cx="3853440" cy="4680000"/>
          </a:xfrm>
          <a:prstGeom prst="rect">
            <a:avLst/>
          </a:prstGeom>
          <a:ln>
            <a:noFill/>
          </a:ln>
        </p:spPr>
      </p:pic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avec lettre de recommandation</a:t>
            </a:r>
            <a:endParaRPr/>
          </a:p>
        </p:txBody>
      </p:sp>
      <p:sp>
        <p:nvSpPr>
          <p:cNvPr id="174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175" name="CustomShape 3"/>
          <p:cNvSpPr/>
          <p:nvPr/>
        </p:nvSpPr>
        <p:spPr>
          <a:xfrm>
            <a:off x="2843640" y="1035360"/>
            <a:ext cx="5832360" cy="399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Dorian JULES-ROSETTES </a:t>
            </a:r>
            <a:r>
              <a:rPr lang="fr-FR" sz="2400">
                <a:solidFill>
                  <a:srgbClr val="361309"/>
                </a:solidFill>
                <a:latin typeface="Gill Sans MT"/>
              </a:rPr>
              <a:t>(Batteur)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76" name="Picture 2"/>
          <p:cNvPicPr/>
          <p:nvPr/>
        </p:nvPicPr>
        <p:blipFill>
          <a:blip r:embed="rId1"/>
          <a:srcRect b="34513" l="26294" r="13701" t="10412"/>
          <a:stretch>
            <a:fillRect/>
          </a:stretch>
        </p:blipFill>
        <p:spPr>
          <a:xfrm>
            <a:off x="2843640" y="1459080"/>
            <a:ext cx="4032000" cy="4934160"/>
          </a:xfrm>
          <a:prstGeom prst="rect">
            <a:avLst/>
          </a:prstGeom>
          <a:ln>
            <a:noFill/>
          </a:ln>
        </p:spPr>
      </p:pic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avec lettre de recommandation</a:t>
            </a:r>
            <a:endParaRPr/>
          </a:p>
        </p:txBody>
      </p:sp>
      <p:sp>
        <p:nvSpPr>
          <p:cNvPr id="178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179" name="CustomShape 3"/>
          <p:cNvSpPr/>
          <p:nvPr/>
        </p:nvSpPr>
        <p:spPr>
          <a:xfrm>
            <a:off x="3132000" y="1035360"/>
            <a:ext cx="4392000" cy="399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Eddy FONCLAUD </a:t>
            </a:r>
            <a:r>
              <a:rPr lang="fr-FR" sz="2400">
                <a:solidFill>
                  <a:srgbClr val="361309"/>
                </a:solidFill>
                <a:latin typeface="Gill Sans MT"/>
              </a:rPr>
              <a:t>(Batteur)</a:t>
            </a:r>
            <a:endParaRPr/>
          </a:p>
        </p:txBody>
      </p:sp>
      <p:pic>
        <p:nvPicPr>
          <p:cNvPr descr="" id="18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132000" y="1448280"/>
            <a:ext cx="3059640" cy="4788720"/>
          </a:xfrm>
          <a:prstGeom prst="rect">
            <a:avLst/>
          </a:prstGeom>
          <a:ln>
            <a:noFill/>
          </a:ln>
        </p:spPr>
      </p:pic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avec lettre de recommandation</a:t>
            </a:r>
            <a:endParaRPr/>
          </a:p>
        </p:txBody>
      </p:sp>
      <p:sp>
        <p:nvSpPr>
          <p:cNvPr id="182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183" name="CustomShape 3"/>
          <p:cNvSpPr/>
          <p:nvPr/>
        </p:nvSpPr>
        <p:spPr>
          <a:xfrm>
            <a:off x="2627640" y="1049040"/>
            <a:ext cx="6120360" cy="399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Jefferson JEAN-BAPTISTE </a:t>
            </a:r>
            <a:r>
              <a:rPr lang="fr-FR" sz="2400">
                <a:solidFill>
                  <a:srgbClr val="361309"/>
                </a:solidFill>
                <a:latin typeface="Gill Sans MT"/>
              </a:rPr>
              <a:t>(Batteur)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84" name="Picture 2"/>
          <p:cNvPicPr/>
          <p:nvPr/>
        </p:nvPicPr>
        <p:blipFill>
          <a:blip r:embed="rId1"/>
          <a:srcRect b="61237" l="59233" r="21287" t="7448"/>
          <a:stretch>
            <a:fillRect/>
          </a:stretch>
        </p:blipFill>
        <p:spPr>
          <a:xfrm>
            <a:off x="2627640" y="1686600"/>
            <a:ext cx="4535280" cy="4104000"/>
          </a:xfrm>
          <a:prstGeom prst="rect">
            <a:avLst/>
          </a:prstGeom>
          <a:ln>
            <a:noFill/>
          </a:ln>
        </p:spPr>
      </p:pic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avec lettre de recommandation</a:t>
            </a:r>
            <a:endParaRPr/>
          </a:p>
        </p:txBody>
      </p:sp>
      <p:sp>
        <p:nvSpPr>
          <p:cNvPr id="186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187" name="CustomShape 3"/>
          <p:cNvSpPr/>
          <p:nvPr/>
        </p:nvSpPr>
        <p:spPr>
          <a:xfrm>
            <a:off x="2702160" y="1049040"/>
            <a:ext cx="4470480" cy="399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Joël FEURAGOL </a:t>
            </a:r>
            <a:r>
              <a:rPr lang="fr-FR" sz="2400">
                <a:solidFill>
                  <a:srgbClr val="361309"/>
                </a:solidFill>
                <a:latin typeface="Gill Sans MT"/>
              </a:rPr>
              <a:t>(Batteur)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88" name="Picture 2"/>
          <p:cNvPicPr/>
          <p:nvPr/>
        </p:nvPicPr>
        <p:blipFill>
          <a:blip r:embed="rId1"/>
          <a:srcRect b="1646562" l="623358" r="648702" t="89895"/>
          <a:stretch>
            <a:fillRect/>
          </a:stretch>
        </p:blipFill>
        <p:spPr>
          <a:xfrm>
            <a:off x="2655360" y="1640160"/>
            <a:ext cx="4451400" cy="432000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membres de PARIS-SUD</a:t>
            </a:r>
            <a:endParaRPr/>
          </a:p>
        </p:txBody>
      </p:sp>
      <p:sp>
        <p:nvSpPr>
          <p:cNvPr id="61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62" name="CustomShape 3"/>
          <p:cNvSpPr/>
          <p:nvPr/>
        </p:nvSpPr>
        <p:spPr>
          <a:xfrm>
            <a:off x="2339640" y="970200"/>
            <a:ext cx="5904360" cy="399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Doudou TOVOARIMINO </a:t>
            </a:r>
            <a:r>
              <a:rPr lang="fr-FR" sz="2400">
                <a:solidFill>
                  <a:srgbClr val="361309"/>
                </a:solidFill>
                <a:latin typeface="Gill Sans MT"/>
              </a:rPr>
              <a:t>(Pianiste)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63" name="Picture 2"/>
          <p:cNvPicPr/>
          <p:nvPr/>
        </p:nvPicPr>
        <p:blipFill>
          <a:blip r:embed="rId1"/>
          <a:srcRect b="310625" l="0" r="0" t="268125"/>
          <a:stretch>
            <a:fillRect/>
          </a:stretch>
        </p:blipFill>
        <p:spPr>
          <a:xfrm>
            <a:off x="2423160" y="1398960"/>
            <a:ext cx="4260600" cy="499248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membres de PARIS-SUD</a:t>
            </a:r>
            <a:endParaRPr/>
          </a:p>
        </p:txBody>
      </p:sp>
      <p:sp>
        <p:nvSpPr>
          <p:cNvPr id="65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66" name="CustomShape 3"/>
          <p:cNvSpPr/>
          <p:nvPr/>
        </p:nvSpPr>
        <p:spPr>
          <a:xfrm>
            <a:off x="2310840" y="998640"/>
            <a:ext cx="5143320" cy="399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Gwennaël DORVILLE </a:t>
            </a:r>
            <a:r>
              <a:rPr lang="fr-FR" sz="2400">
                <a:solidFill>
                  <a:srgbClr val="361309"/>
                </a:solidFill>
                <a:latin typeface="Gill Sans MT"/>
              </a:rPr>
              <a:t>(Pianiste)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67" name="Picture 2"/>
          <p:cNvPicPr/>
          <p:nvPr/>
        </p:nvPicPr>
        <p:blipFill>
          <a:blip r:embed="rId1"/>
          <a:srcRect b="31816" l="0" r="13845" t="0"/>
          <a:stretch>
            <a:fillRect/>
          </a:stretch>
        </p:blipFill>
        <p:spPr>
          <a:xfrm>
            <a:off x="2411640" y="1560240"/>
            <a:ext cx="4553640" cy="480528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membres de PARIS-SUD</a:t>
            </a:r>
            <a:endParaRPr/>
          </a:p>
        </p:txBody>
      </p:sp>
      <p:sp>
        <p:nvSpPr>
          <p:cNvPr id="69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70" name="CustomShape 3"/>
          <p:cNvSpPr/>
          <p:nvPr/>
        </p:nvSpPr>
        <p:spPr>
          <a:xfrm>
            <a:off x="2339640" y="998640"/>
            <a:ext cx="5472360" cy="399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Hubert SAMUT </a:t>
            </a:r>
            <a:r>
              <a:rPr lang="fr-FR" sz="2400">
                <a:solidFill>
                  <a:srgbClr val="361309"/>
                </a:solidFill>
                <a:latin typeface="Gill Sans MT"/>
              </a:rPr>
              <a:t>(Pianiste)</a:t>
            </a:r>
            <a:endParaRPr/>
          </a:p>
        </p:txBody>
      </p:sp>
      <p:pic>
        <p:nvPicPr>
          <p:cNvPr descr="" id="71" name="Picture 2"/>
          <p:cNvPicPr/>
          <p:nvPr/>
        </p:nvPicPr>
        <p:blipFill>
          <a:blip r:embed="rId1"/>
          <a:srcRect b="23022" l="0" r="0" t="10308"/>
          <a:stretch>
            <a:fillRect/>
          </a:stretch>
        </p:blipFill>
        <p:spPr>
          <a:xfrm>
            <a:off x="2411640" y="1484640"/>
            <a:ext cx="4131000" cy="489636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membres de PARIS-SUD</a:t>
            </a:r>
            <a:endParaRPr/>
          </a:p>
        </p:txBody>
      </p:sp>
      <p:sp>
        <p:nvSpPr>
          <p:cNvPr id="73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74" name="CustomShape 3"/>
          <p:cNvSpPr/>
          <p:nvPr/>
        </p:nvSpPr>
        <p:spPr>
          <a:xfrm>
            <a:off x="2411640" y="998640"/>
            <a:ext cx="5400360" cy="399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Josias EUSTACHE </a:t>
            </a:r>
            <a:r>
              <a:rPr lang="fr-FR" sz="2400">
                <a:solidFill>
                  <a:srgbClr val="361309"/>
                </a:solidFill>
                <a:latin typeface="Gill Sans MT"/>
              </a:rPr>
              <a:t>(Pianiste)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75" name="Picture 2"/>
          <p:cNvPicPr/>
          <p:nvPr/>
        </p:nvPicPr>
        <p:blipFill>
          <a:blip r:embed="rId1"/>
          <a:srcRect b="1517916" l="-255312" r="1422812" t="17500"/>
          <a:stretch>
            <a:fillRect/>
          </a:stretch>
        </p:blipFill>
        <p:spPr>
          <a:xfrm>
            <a:off x="1691640" y="1431000"/>
            <a:ext cx="4392000" cy="494856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membres de PARIS-SUD</a:t>
            </a:r>
            <a:endParaRPr/>
          </a:p>
        </p:txBody>
      </p:sp>
      <p:sp>
        <p:nvSpPr>
          <p:cNvPr id="77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78" name="CustomShape 3"/>
          <p:cNvSpPr/>
          <p:nvPr/>
        </p:nvSpPr>
        <p:spPr>
          <a:xfrm>
            <a:off x="2915640" y="998640"/>
            <a:ext cx="5760360" cy="39960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Sarah  MARIE-CHARLOTTE </a:t>
            </a:r>
            <a:r>
              <a:rPr lang="fr-FR" sz="2400">
                <a:solidFill>
                  <a:srgbClr val="361309"/>
                </a:solidFill>
                <a:latin typeface="Gill Sans MT"/>
              </a:rPr>
              <a:t>(Pianiste)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79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2988000" y="1556640"/>
            <a:ext cx="3673440" cy="460116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1331640" y="260640"/>
            <a:ext cx="7406280" cy="431640"/>
          </a:xfrm>
          <a:prstGeom prst="rect">
            <a:avLst/>
          </a:prstGeom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lang="fr-FR" sz="2000">
                <a:solidFill>
                  <a:srgbClr val="361309"/>
                </a:solidFill>
                <a:latin typeface="Gill Sans MT"/>
              </a:rPr>
              <a:t>Musiciens membres de PARIS-SUD</a:t>
            </a:r>
            <a:endParaRPr/>
          </a:p>
        </p:txBody>
      </p:sp>
      <p:sp>
        <p:nvSpPr>
          <p:cNvPr id="81" name="TextShape 2"/>
          <p:cNvSpPr txBox="1"/>
          <p:nvPr/>
        </p:nvSpPr>
        <p:spPr>
          <a:xfrm>
            <a:off x="5148000" y="6305400"/>
            <a:ext cx="3462120" cy="475920"/>
          </a:xfrm>
          <a:prstGeom prst="rect">
            <a:avLst/>
          </a:prstGeom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fr-FR" sz="1200">
                <a:solidFill>
                  <a:srgbClr val="b5a989"/>
                </a:solidFill>
                <a:latin typeface="Gill Sans MT"/>
              </a:rPr>
              <a:t>Département musique de Paris Sud</a:t>
            </a:r>
            <a:endParaRPr/>
          </a:p>
        </p:txBody>
      </p:sp>
      <p:sp>
        <p:nvSpPr>
          <p:cNvPr id="82" name="CustomShape 3"/>
          <p:cNvSpPr/>
          <p:nvPr/>
        </p:nvSpPr>
        <p:spPr>
          <a:xfrm>
            <a:off x="2915640" y="998640"/>
            <a:ext cx="5040360" cy="773640"/>
          </a:xfrm>
          <a:prstGeom prst="rect">
            <a:avLst/>
          </a:prstGeom>
          <a:noFill/>
          <a:ln>
            <a:noFill/>
          </a:ln>
        </p:spPr>
        <p:txBody>
          <a:bodyPr bIns="45000" lIns="90000" rIns="90000" tIns="0"/>
          <a:p>
            <a:pPr>
              <a:lnSpc>
                <a:spcPct val="100000"/>
              </a:lnSpc>
            </a:pPr>
            <a:r>
              <a:rPr b="1" lang="fr-FR" sz="2400">
                <a:solidFill>
                  <a:srgbClr val="361309"/>
                </a:solidFill>
                <a:latin typeface="Gill Sans MT"/>
              </a:rPr>
              <a:t>Tinah Tantely Ravelomanantsoa </a:t>
            </a:r>
            <a:r>
              <a:rPr lang="fr-FR" sz="2400">
                <a:solidFill>
                  <a:srgbClr val="361309"/>
                </a:solidFill>
                <a:latin typeface="Gill Sans MT"/>
              </a:rPr>
              <a:t>(Pianiste)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